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328" r:id="rId2"/>
  </p:sldIdLst>
  <p:sldSz cx="6858000" cy="9144000" type="screen4x3"/>
  <p:notesSz cx="6858000" cy="9144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3024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14350" y="2834640"/>
            <a:ext cx="5829300" cy="19202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028700" y="5120640"/>
            <a:ext cx="4800600" cy="2286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4/7/2025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09220">
              <a:lnSpc>
                <a:spcPct val="100000"/>
              </a:lnSpc>
              <a:spcBef>
                <a:spcPts val="5"/>
              </a:spcBef>
            </a:pPr>
            <a:fld id="{81D60167-4931-47E6-BA6A-407CBD079E47}" type="slidenum">
              <a:rPr spc="-25" dirty="0"/>
              <a:t>‹Nº›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4/7/2025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09220">
              <a:lnSpc>
                <a:spcPct val="100000"/>
              </a:lnSpc>
              <a:spcBef>
                <a:spcPts val="5"/>
              </a:spcBef>
            </a:pPr>
            <a:fld id="{81D60167-4931-47E6-BA6A-407CBD079E47}" type="slidenum">
              <a:rPr spc="-25" dirty="0"/>
              <a:t>‹Nº›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42900" y="2103120"/>
            <a:ext cx="2983230" cy="6035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531870" y="2103120"/>
            <a:ext cx="2983230" cy="6035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4/7/2025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09220">
              <a:lnSpc>
                <a:spcPct val="100000"/>
              </a:lnSpc>
              <a:spcBef>
                <a:spcPts val="5"/>
              </a:spcBef>
            </a:pPr>
            <a:fld id="{81D60167-4931-47E6-BA6A-407CBD079E47}" type="slidenum">
              <a:rPr spc="-25" dirty="0"/>
              <a:t>‹Nº›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4/7/2025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09220">
              <a:lnSpc>
                <a:spcPct val="100000"/>
              </a:lnSpc>
              <a:spcBef>
                <a:spcPts val="5"/>
              </a:spcBef>
            </a:pPr>
            <a:fld id="{81D60167-4931-47E6-BA6A-407CBD079E47}" type="slidenum">
              <a:rPr spc="-25" dirty="0"/>
              <a:t>‹Nº›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4/7/2025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09220">
              <a:lnSpc>
                <a:spcPct val="100000"/>
              </a:lnSpc>
              <a:spcBef>
                <a:spcPts val="5"/>
              </a:spcBef>
            </a:pPr>
            <a:fld id="{81D60167-4931-47E6-BA6A-407CBD079E47}" type="slidenum">
              <a:rPr spc="-25" dirty="0"/>
              <a:t>‹Nº›</a:t>
            </a:fld>
            <a:endParaRPr spc="-2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8305163"/>
            <a:ext cx="6857999" cy="21273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0" y="8326437"/>
            <a:ext cx="6858000" cy="817880"/>
          </a:xfrm>
          <a:custGeom>
            <a:avLst/>
            <a:gdLst/>
            <a:ahLst/>
            <a:cxnLst/>
            <a:rect l="l" t="t" r="r" b="b"/>
            <a:pathLst>
              <a:path w="6858000" h="817879">
                <a:moveTo>
                  <a:pt x="6858000" y="0"/>
                </a:moveTo>
                <a:lnTo>
                  <a:pt x="0" y="0"/>
                </a:lnTo>
                <a:lnTo>
                  <a:pt x="0" y="817562"/>
                </a:lnTo>
                <a:lnTo>
                  <a:pt x="6858000" y="817562"/>
                </a:lnTo>
                <a:lnTo>
                  <a:pt x="6858000" y="0"/>
                </a:lnTo>
                <a:close/>
              </a:path>
            </a:pathLst>
          </a:custGeom>
          <a:solidFill>
            <a:srgbClr val="C5D9F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8" name="bg object 18"/>
          <p:cNvSpPr/>
          <p:nvPr/>
        </p:nvSpPr>
        <p:spPr>
          <a:xfrm>
            <a:off x="0" y="8326437"/>
            <a:ext cx="6858000" cy="817880"/>
          </a:xfrm>
          <a:custGeom>
            <a:avLst/>
            <a:gdLst/>
            <a:ahLst/>
            <a:cxnLst/>
            <a:rect l="l" t="t" r="r" b="b"/>
            <a:pathLst>
              <a:path w="6858000" h="817879">
                <a:moveTo>
                  <a:pt x="0" y="817562"/>
                </a:moveTo>
                <a:lnTo>
                  <a:pt x="6858000" y="817562"/>
                </a:lnTo>
                <a:lnTo>
                  <a:pt x="6858000" y="0"/>
                </a:lnTo>
                <a:lnTo>
                  <a:pt x="0" y="0"/>
                </a:lnTo>
                <a:lnTo>
                  <a:pt x="0" y="817562"/>
                </a:lnTo>
                <a:close/>
              </a:path>
            </a:pathLst>
          </a:custGeom>
          <a:ln w="12700">
            <a:solidFill>
              <a:srgbClr val="E36C09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9" name="bg object 19"/>
          <p:cNvSpPr/>
          <p:nvPr/>
        </p:nvSpPr>
        <p:spPr>
          <a:xfrm>
            <a:off x="0" y="0"/>
            <a:ext cx="6858000" cy="2072005"/>
          </a:xfrm>
          <a:custGeom>
            <a:avLst/>
            <a:gdLst/>
            <a:ahLst/>
            <a:cxnLst/>
            <a:rect l="l" t="t" r="r" b="b"/>
            <a:pathLst>
              <a:path w="6858000" h="2072005">
                <a:moveTo>
                  <a:pt x="6512687" y="0"/>
                </a:moveTo>
                <a:lnTo>
                  <a:pt x="345287" y="0"/>
                </a:lnTo>
                <a:lnTo>
                  <a:pt x="298435" y="3151"/>
                </a:lnTo>
                <a:lnTo>
                  <a:pt x="253498" y="12331"/>
                </a:lnTo>
                <a:lnTo>
                  <a:pt x="210888" y="27130"/>
                </a:lnTo>
                <a:lnTo>
                  <a:pt x="171017" y="47135"/>
                </a:lnTo>
                <a:lnTo>
                  <a:pt x="134295" y="71937"/>
                </a:lnTo>
                <a:lnTo>
                  <a:pt x="101134" y="101123"/>
                </a:lnTo>
                <a:lnTo>
                  <a:pt x="71947" y="134284"/>
                </a:lnTo>
                <a:lnTo>
                  <a:pt x="47143" y="171007"/>
                </a:lnTo>
                <a:lnTo>
                  <a:pt x="27135" y="210883"/>
                </a:lnTo>
                <a:lnTo>
                  <a:pt x="12334" y="253500"/>
                </a:lnTo>
                <a:lnTo>
                  <a:pt x="3152" y="298447"/>
                </a:lnTo>
                <a:lnTo>
                  <a:pt x="0" y="345313"/>
                </a:lnTo>
                <a:lnTo>
                  <a:pt x="0" y="1726438"/>
                </a:lnTo>
                <a:lnTo>
                  <a:pt x="3152" y="1773274"/>
                </a:lnTo>
                <a:lnTo>
                  <a:pt x="12334" y="1818197"/>
                </a:lnTo>
                <a:lnTo>
                  <a:pt x="27135" y="1860794"/>
                </a:lnTo>
                <a:lnTo>
                  <a:pt x="47143" y="1900653"/>
                </a:lnTo>
                <a:lnTo>
                  <a:pt x="71947" y="1937364"/>
                </a:lnTo>
                <a:lnTo>
                  <a:pt x="101134" y="1970516"/>
                </a:lnTo>
                <a:lnTo>
                  <a:pt x="134295" y="1999695"/>
                </a:lnTo>
                <a:lnTo>
                  <a:pt x="171017" y="2024492"/>
                </a:lnTo>
                <a:lnTo>
                  <a:pt x="210888" y="2044495"/>
                </a:lnTo>
                <a:lnTo>
                  <a:pt x="253498" y="2059292"/>
                </a:lnTo>
                <a:lnTo>
                  <a:pt x="298435" y="2068472"/>
                </a:lnTo>
                <a:lnTo>
                  <a:pt x="345287" y="2071624"/>
                </a:lnTo>
                <a:lnTo>
                  <a:pt x="6512687" y="2071624"/>
                </a:lnTo>
                <a:lnTo>
                  <a:pt x="6559552" y="2068472"/>
                </a:lnTo>
                <a:lnTo>
                  <a:pt x="6604499" y="2059292"/>
                </a:lnTo>
                <a:lnTo>
                  <a:pt x="6647116" y="2044495"/>
                </a:lnTo>
                <a:lnTo>
                  <a:pt x="6686992" y="2024492"/>
                </a:lnTo>
                <a:lnTo>
                  <a:pt x="6723715" y="1999695"/>
                </a:lnTo>
                <a:lnTo>
                  <a:pt x="6756876" y="1970516"/>
                </a:lnTo>
                <a:lnTo>
                  <a:pt x="6786062" y="1937364"/>
                </a:lnTo>
                <a:lnTo>
                  <a:pt x="6810864" y="1900653"/>
                </a:lnTo>
                <a:lnTo>
                  <a:pt x="6830869" y="1860794"/>
                </a:lnTo>
                <a:lnTo>
                  <a:pt x="6845668" y="1818197"/>
                </a:lnTo>
                <a:lnTo>
                  <a:pt x="6854848" y="1773274"/>
                </a:lnTo>
                <a:lnTo>
                  <a:pt x="6858000" y="1726438"/>
                </a:lnTo>
                <a:lnTo>
                  <a:pt x="6858000" y="345313"/>
                </a:lnTo>
                <a:lnTo>
                  <a:pt x="6854848" y="298447"/>
                </a:lnTo>
                <a:lnTo>
                  <a:pt x="6845668" y="253500"/>
                </a:lnTo>
                <a:lnTo>
                  <a:pt x="6830869" y="210883"/>
                </a:lnTo>
                <a:lnTo>
                  <a:pt x="6810864" y="171007"/>
                </a:lnTo>
                <a:lnTo>
                  <a:pt x="6786062" y="134284"/>
                </a:lnTo>
                <a:lnTo>
                  <a:pt x="6756876" y="101123"/>
                </a:lnTo>
                <a:lnTo>
                  <a:pt x="6723715" y="71937"/>
                </a:lnTo>
                <a:lnTo>
                  <a:pt x="6686992" y="47135"/>
                </a:lnTo>
                <a:lnTo>
                  <a:pt x="6647116" y="27130"/>
                </a:lnTo>
                <a:lnTo>
                  <a:pt x="6604499" y="12331"/>
                </a:lnTo>
                <a:lnTo>
                  <a:pt x="6559552" y="3151"/>
                </a:lnTo>
                <a:lnTo>
                  <a:pt x="6512687" y="0"/>
                </a:lnTo>
                <a:close/>
              </a:path>
            </a:pathLst>
          </a:custGeom>
          <a:solidFill>
            <a:srgbClr val="C5D9F0">
              <a:alpha val="67842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bg object 20"/>
          <p:cNvSpPr/>
          <p:nvPr/>
        </p:nvSpPr>
        <p:spPr>
          <a:xfrm>
            <a:off x="0" y="0"/>
            <a:ext cx="6858000" cy="2072005"/>
          </a:xfrm>
          <a:custGeom>
            <a:avLst/>
            <a:gdLst/>
            <a:ahLst/>
            <a:cxnLst/>
            <a:rect l="l" t="t" r="r" b="b"/>
            <a:pathLst>
              <a:path w="6858000" h="2072005">
                <a:moveTo>
                  <a:pt x="0" y="345313"/>
                </a:moveTo>
                <a:lnTo>
                  <a:pt x="3152" y="298447"/>
                </a:lnTo>
                <a:lnTo>
                  <a:pt x="12334" y="253500"/>
                </a:lnTo>
                <a:lnTo>
                  <a:pt x="27135" y="210883"/>
                </a:lnTo>
                <a:lnTo>
                  <a:pt x="47143" y="171007"/>
                </a:lnTo>
                <a:lnTo>
                  <a:pt x="71947" y="134284"/>
                </a:lnTo>
                <a:lnTo>
                  <a:pt x="101134" y="101123"/>
                </a:lnTo>
                <a:lnTo>
                  <a:pt x="134295" y="71937"/>
                </a:lnTo>
                <a:lnTo>
                  <a:pt x="171017" y="47135"/>
                </a:lnTo>
                <a:lnTo>
                  <a:pt x="210888" y="27130"/>
                </a:lnTo>
                <a:lnTo>
                  <a:pt x="253498" y="12331"/>
                </a:lnTo>
                <a:lnTo>
                  <a:pt x="298435" y="3151"/>
                </a:lnTo>
                <a:lnTo>
                  <a:pt x="345287" y="0"/>
                </a:lnTo>
                <a:lnTo>
                  <a:pt x="6512687" y="0"/>
                </a:lnTo>
                <a:lnTo>
                  <a:pt x="6559552" y="3151"/>
                </a:lnTo>
                <a:lnTo>
                  <a:pt x="6604499" y="12331"/>
                </a:lnTo>
                <a:lnTo>
                  <a:pt x="6647116" y="27130"/>
                </a:lnTo>
                <a:lnTo>
                  <a:pt x="6686992" y="47135"/>
                </a:lnTo>
                <a:lnTo>
                  <a:pt x="6723715" y="71937"/>
                </a:lnTo>
                <a:lnTo>
                  <a:pt x="6756876" y="101123"/>
                </a:lnTo>
                <a:lnTo>
                  <a:pt x="6786062" y="134284"/>
                </a:lnTo>
                <a:lnTo>
                  <a:pt x="6810864" y="171007"/>
                </a:lnTo>
                <a:lnTo>
                  <a:pt x="6830869" y="210883"/>
                </a:lnTo>
                <a:lnTo>
                  <a:pt x="6845668" y="253500"/>
                </a:lnTo>
                <a:lnTo>
                  <a:pt x="6854848" y="298447"/>
                </a:lnTo>
                <a:lnTo>
                  <a:pt x="6858000" y="345313"/>
                </a:lnTo>
                <a:lnTo>
                  <a:pt x="6858000" y="1726438"/>
                </a:lnTo>
                <a:lnTo>
                  <a:pt x="6854848" y="1773274"/>
                </a:lnTo>
                <a:lnTo>
                  <a:pt x="6845668" y="1818197"/>
                </a:lnTo>
                <a:lnTo>
                  <a:pt x="6830869" y="1860794"/>
                </a:lnTo>
                <a:lnTo>
                  <a:pt x="6810864" y="1900653"/>
                </a:lnTo>
                <a:lnTo>
                  <a:pt x="6786062" y="1937364"/>
                </a:lnTo>
                <a:lnTo>
                  <a:pt x="6756876" y="1970516"/>
                </a:lnTo>
                <a:lnTo>
                  <a:pt x="6723715" y="1999695"/>
                </a:lnTo>
                <a:lnTo>
                  <a:pt x="6686992" y="2024492"/>
                </a:lnTo>
                <a:lnTo>
                  <a:pt x="6647116" y="2044495"/>
                </a:lnTo>
                <a:lnTo>
                  <a:pt x="6604499" y="2059292"/>
                </a:lnTo>
                <a:lnTo>
                  <a:pt x="6559552" y="2068472"/>
                </a:lnTo>
                <a:lnTo>
                  <a:pt x="6512687" y="2071624"/>
                </a:lnTo>
                <a:lnTo>
                  <a:pt x="345287" y="2071624"/>
                </a:lnTo>
                <a:lnTo>
                  <a:pt x="298435" y="2068472"/>
                </a:lnTo>
                <a:lnTo>
                  <a:pt x="253498" y="2059292"/>
                </a:lnTo>
                <a:lnTo>
                  <a:pt x="210888" y="2044495"/>
                </a:lnTo>
                <a:lnTo>
                  <a:pt x="171017" y="2024492"/>
                </a:lnTo>
                <a:lnTo>
                  <a:pt x="134295" y="1999695"/>
                </a:lnTo>
                <a:lnTo>
                  <a:pt x="101134" y="1970516"/>
                </a:lnTo>
                <a:lnTo>
                  <a:pt x="71947" y="1937364"/>
                </a:lnTo>
                <a:lnTo>
                  <a:pt x="47143" y="1900653"/>
                </a:lnTo>
                <a:lnTo>
                  <a:pt x="27135" y="1860794"/>
                </a:lnTo>
                <a:lnTo>
                  <a:pt x="12334" y="1818197"/>
                </a:lnTo>
                <a:lnTo>
                  <a:pt x="3152" y="1773274"/>
                </a:lnTo>
                <a:lnTo>
                  <a:pt x="0" y="1726438"/>
                </a:lnTo>
                <a:lnTo>
                  <a:pt x="0" y="345313"/>
                </a:lnTo>
                <a:close/>
              </a:path>
            </a:pathLst>
          </a:custGeom>
          <a:ln w="25400">
            <a:solidFill>
              <a:srgbClr val="E36C09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pic>
        <p:nvPicPr>
          <p:cNvPr id="21" name="bg object 21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714499" y="71437"/>
            <a:ext cx="1786001" cy="785812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42900" y="365760"/>
            <a:ext cx="6172200" cy="1463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42900" y="2103120"/>
            <a:ext cx="6172200" cy="6035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331720" y="8503920"/>
            <a:ext cx="2194560" cy="45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42900" y="8503920"/>
            <a:ext cx="1577340" cy="45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4/7/2025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24840" y="8402275"/>
            <a:ext cx="5608192" cy="70642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09220">
              <a:lnSpc>
                <a:spcPct val="100000"/>
              </a:lnSpc>
              <a:spcBef>
                <a:spcPts val="5"/>
              </a:spcBef>
            </a:pPr>
            <a:fld id="{81D60167-4931-47E6-BA6A-407CBD079E47}" type="slidenum">
              <a:rPr spc="-25" dirty="0"/>
              <a:t>‹Nº›</a:t>
            </a:fld>
            <a:endParaRPr spc="-2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hyperlink" Target="mailto:tahydytt01@gmail.com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jp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12700" y="-12700"/>
            <a:ext cx="6883400" cy="2097405"/>
            <a:chOff x="-12700" y="-12700"/>
            <a:chExt cx="6883400" cy="2097405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6858000" cy="2072005"/>
            </a:xfrm>
            <a:custGeom>
              <a:avLst/>
              <a:gdLst/>
              <a:ahLst/>
              <a:cxnLst/>
              <a:rect l="l" t="t" r="r" b="b"/>
              <a:pathLst>
                <a:path w="6858000" h="2072005">
                  <a:moveTo>
                    <a:pt x="6512687" y="0"/>
                  </a:moveTo>
                  <a:lnTo>
                    <a:pt x="345287" y="0"/>
                  </a:lnTo>
                  <a:lnTo>
                    <a:pt x="298435" y="3151"/>
                  </a:lnTo>
                  <a:lnTo>
                    <a:pt x="253498" y="12331"/>
                  </a:lnTo>
                  <a:lnTo>
                    <a:pt x="210888" y="27130"/>
                  </a:lnTo>
                  <a:lnTo>
                    <a:pt x="171017" y="47135"/>
                  </a:lnTo>
                  <a:lnTo>
                    <a:pt x="134295" y="71937"/>
                  </a:lnTo>
                  <a:lnTo>
                    <a:pt x="101134" y="101123"/>
                  </a:lnTo>
                  <a:lnTo>
                    <a:pt x="71947" y="134284"/>
                  </a:lnTo>
                  <a:lnTo>
                    <a:pt x="47143" y="171007"/>
                  </a:lnTo>
                  <a:lnTo>
                    <a:pt x="27135" y="210883"/>
                  </a:lnTo>
                  <a:lnTo>
                    <a:pt x="12334" y="253500"/>
                  </a:lnTo>
                  <a:lnTo>
                    <a:pt x="3152" y="298447"/>
                  </a:lnTo>
                  <a:lnTo>
                    <a:pt x="0" y="345313"/>
                  </a:lnTo>
                  <a:lnTo>
                    <a:pt x="0" y="1726438"/>
                  </a:lnTo>
                  <a:lnTo>
                    <a:pt x="3152" y="1773274"/>
                  </a:lnTo>
                  <a:lnTo>
                    <a:pt x="12334" y="1818197"/>
                  </a:lnTo>
                  <a:lnTo>
                    <a:pt x="27135" y="1860794"/>
                  </a:lnTo>
                  <a:lnTo>
                    <a:pt x="47143" y="1900653"/>
                  </a:lnTo>
                  <a:lnTo>
                    <a:pt x="71947" y="1937364"/>
                  </a:lnTo>
                  <a:lnTo>
                    <a:pt x="101134" y="1970516"/>
                  </a:lnTo>
                  <a:lnTo>
                    <a:pt x="134295" y="1999695"/>
                  </a:lnTo>
                  <a:lnTo>
                    <a:pt x="171017" y="2024492"/>
                  </a:lnTo>
                  <a:lnTo>
                    <a:pt x="210888" y="2044495"/>
                  </a:lnTo>
                  <a:lnTo>
                    <a:pt x="253498" y="2059292"/>
                  </a:lnTo>
                  <a:lnTo>
                    <a:pt x="298435" y="2068472"/>
                  </a:lnTo>
                  <a:lnTo>
                    <a:pt x="345287" y="2071624"/>
                  </a:lnTo>
                  <a:lnTo>
                    <a:pt x="6512687" y="2071624"/>
                  </a:lnTo>
                  <a:lnTo>
                    <a:pt x="6559552" y="2068472"/>
                  </a:lnTo>
                  <a:lnTo>
                    <a:pt x="6604499" y="2059292"/>
                  </a:lnTo>
                  <a:lnTo>
                    <a:pt x="6647116" y="2044495"/>
                  </a:lnTo>
                  <a:lnTo>
                    <a:pt x="6686992" y="2024492"/>
                  </a:lnTo>
                  <a:lnTo>
                    <a:pt x="6723715" y="1999695"/>
                  </a:lnTo>
                  <a:lnTo>
                    <a:pt x="6756876" y="1970516"/>
                  </a:lnTo>
                  <a:lnTo>
                    <a:pt x="6786062" y="1937364"/>
                  </a:lnTo>
                  <a:lnTo>
                    <a:pt x="6810864" y="1900653"/>
                  </a:lnTo>
                  <a:lnTo>
                    <a:pt x="6830869" y="1860794"/>
                  </a:lnTo>
                  <a:lnTo>
                    <a:pt x="6845668" y="1818197"/>
                  </a:lnTo>
                  <a:lnTo>
                    <a:pt x="6854848" y="1773274"/>
                  </a:lnTo>
                  <a:lnTo>
                    <a:pt x="6858000" y="1726438"/>
                  </a:lnTo>
                  <a:lnTo>
                    <a:pt x="6858000" y="345313"/>
                  </a:lnTo>
                  <a:lnTo>
                    <a:pt x="6854848" y="298447"/>
                  </a:lnTo>
                  <a:lnTo>
                    <a:pt x="6845668" y="253500"/>
                  </a:lnTo>
                  <a:lnTo>
                    <a:pt x="6830869" y="210883"/>
                  </a:lnTo>
                  <a:lnTo>
                    <a:pt x="6810864" y="171007"/>
                  </a:lnTo>
                  <a:lnTo>
                    <a:pt x="6786062" y="134284"/>
                  </a:lnTo>
                  <a:lnTo>
                    <a:pt x="6756876" y="101123"/>
                  </a:lnTo>
                  <a:lnTo>
                    <a:pt x="6723715" y="71937"/>
                  </a:lnTo>
                  <a:lnTo>
                    <a:pt x="6686992" y="47135"/>
                  </a:lnTo>
                  <a:lnTo>
                    <a:pt x="6647116" y="27130"/>
                  </a:lnTo>
                  <a:lnTo>
                    <a:pt x="6604499" y="12331"/>
                  </a:lnTo>
                  <a:lnTo>
                    <a:pt x="6559552" y="3151"/>
                  </a:lnTo>
                  <a:lnTo>
                    <a:pt x="6512687" y="0"/>
                  </a:lnTo>
                  <a:close/>
                </a:path>
              </a:pathLst>
            </a:custGeom>
            <a:solidFill>
              <a:srgbClr val="C5D9F0">
                <a:alpha val="67842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0"/>
              <a:ext cx="6858000" cy="2072005"/>
            </a:xfrm>
            <a:custGeom>
              <a:avLst/>
              <a:gdLst/>
              <a:ahLst/>
              <a:cxnLst/>
              <a:rect l="l" t="t" r="r" b="b"/>
              <a:pathLst>
                <a:path w="6858000" h="2072005">
                  <a:moveTo>
                    <a:pt x="0" y="345313"/>
                  </a:moveTo>
                  <a:lnTo>
                    <a:pt x="3152" y="298447"/>
                  </a:lnTo>
                  <a:lnTo>
                    <a:pt x="12334" y="253500"/>
                  </a:lnTo>
                  <a:lnTo>
                    <a:pt x="27135" y="210883"/>
                  </a:lnTo>
                  <a:lnTo>
                    <a:pt x="47143" y="171007"/>
                  </a:lnTo>
                  <a:lnTo>
                    <a:pt x="71947" y="134284"/>
                  </a:lnTo>
                  <a:lnTo>
                    <a:pt x="101134" y="101123"/>
                  </a:lnTo>
                  <a:lnTo>
                    <a:pt x="134295" y="71937"/>
                  </a:lnTo>
                  <a:lnTo>
                    <a:pt x="171017" y="47135"/>
                  </a:lnTo>
                  <a:lnTo>
                    <a:pt x="210888" y="27130"/>
                  </a:lnTo>
                  <a:lnTo>
                    <a:pt x="253498" y="12331"/>
                  </a:lnTo>
                  <a:lnTo>
                    <a:pt x="298435" y="3151"/>
                  </a:lnTo>
                  <a:lnTo>
                    <a:pt x="345287" y="0"/>
                  </a:lnTo>
                  <a:lnTo>
                    <a:pt x="6512687" y="0"/>
                  </a:lnTo>
                  <a:lnTo>
                    <a:pt x="6559552" y="3151"/>
                  </a:lnTo>
                  <a:lnTo>
                    <a:pt x="6604499" y="12331"/>
                  </a:lnTo>
                  <a:lnTo>
                    <a:pt x="6647116" y="27130"/>
                  </a:lnTo>
                  <a:lnTo>
                    <a:pt x="6686992" y="47135"/>
                  </a:lnTo>
                  <a:lnTo>
                    <a:pt x="6723715" y="71937"/>
                  </a:lnTo>
                  <a:lnTo>
                    <a:pt x="6756876" y="101123"/>
                  </a:lnTo>
                  <a:lnTo>
                    <a:pt x="6786062" y="134284"/>
                  </a:lnTo>
                  <a:lnTo>
                    <a:pt x="6810864" y="171007"/>
                  </a:lnTo>
                  <a:lnTo>
                    <a:pt x="6830869" y="210883"/>
                  </a:lnTo>
                  <a:lnTo>
                    <a:pt x="6845668" y="253500"/>
                  </a:lnTo>
                  <a:lnTo>
                    <a:pt x="6854848" y="298447"/>
                  </a:lnTo>
                  <a:lnTo>
                    <a:pt x="6858000" y="345313"/>
                  </a:lnTo>
                  <a:lnTo>
                    <a:pt x="6858000" y="1726438"/>
                  </a:lnTo>
                  <a:lnTo>
                    <a:pt x="6854848" y="1773274"/>
                  </a:lnTo>
                  <a:lnTo>
                    <a:pt x="6845668" y="1818197"/>
                  </a:lnTo>
                  <a:lnTo>
                    <a:pt x="6830869" y="1860794"/>
                  </a:lnTo>
                  <a:lnTo>
                    <a:pt x="6810864" y="1900653"/>
                  </a:lnTo>
                  <a:lnTo>
                    <a:pt x="6786062" y="1937364"/>
                  </a:lnTo>
                  <a:lnTo>
                    <a:pt x="6756876" y="1970516"/>
                  </a:lnTo>
                  <a:lnTo>
                    <a:pt x="6723715" y="1999695"/>
                  </a:lnTo>
                  <a:lnTo>
                    <a:pt x="6686992" y="2024492"/>
                  </a:lnTo>
                  <a:lnTo>
                    <a:pt x="6647116" y="2044495"/>
                  </a:lnTo>
                  <a:lnTo>
                    <a:pt x="6604499" y="2059292"/>
                  </a:lnTo>
                  <a:lnTo>
                    <a:pt x="6559552" y="2068472"/>
                  </a:lnTo>
                  <a:lnTo>
                    <a:pt x="6512687" y="2071624"/>
                  </a:lnTo>
                  <a:lnTo>
                    <a:pt x="345287" y="2071624"/>
                  </a:lnTo>
                  <a:lnTo>
                    <a:pt x="298435" y="2068472"/>
                  </a:lnTo>
                  <a:lnTo>
                    <a:pt x="253498" y="2059292"/>
                  </a:lnTo>
                  <a:lnTo>
                    <a:pt x="210888" y="2044495"/>
                  </a:lnTo>
                  <a:lnTo>
                    <a:pt x="171017" y="2024492"/>
                  </a:lnTo>
                  <a:lnTo>
                    <a:pt x="134295" y="1999695"/>
                  </a:lnTo>
                  <a:lnTo>
                    <a:pt x="101134" y="1970516"/>
                  </a:lnTo>
                  <a:lnTo>
                    <a:pt x="71947" y="1937364"/>
                  </a:lnTo>
                  <a:lnTo>
                    <a:pt x="47143" y="1900653"/>
                  </a:lnTo>
                  <a:lnTo>
                    <a:pt x="27135" y="1860794"/>
                  </a:lnTo>
                  <a:lnTo>
                    <a:pt x="12334" y="1818197"/>
                  </a:lnTo>
                  <a:lnTo>
                    <a:pt x="3152" y="1773274"/>
                  </a:lnTo>
                  <a:lnTo>
                    <a:pt x="0" y="1726438"/>
                  </a:lnTo>
                  <a:lnTo>
                    <a:pt x="0" y="345313"/>
                  </a:lnTo>
                  <a:close/>
                </a:path>
              </a:pathLst>
            </a:custGeom>
            <a:ln w="25400">
              <a:solidFill>
                <a:srgbClr val="E36C0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714499" y="71437"/>
              <a:ext cx="1786001" cy="785812"/>
            </a:xfrm>
            <a:prstGeom prst="rect">
              <a:avLst/>
            </a:prstGeom>
          </p:spPr>
        </p:pic>
      </p:grpSp>
      <p:sp>
        <p:nvSpPr>
          <p:cNvPr id="6" name="object 6"/>
          <p:cNvSpPr txBox="1"/>
          <p:nvPr/>
        </p:nvSpPr>
        <p:spPr>
          <a:xfrm>
            <a:off x="615797" y="1820418"/>
            <a:ext cx="3197225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MX" sz="1200" b="1" dirty="0">
                <a:latin typeface="Times New Roman"/>
                <a:cs typeface="Times New Roman"/>
              </a:rPr>
              <a:t>Volumen 2. Número 2  Mes de Julio Año 2019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1343660" y="793089"/>
            <a:ext cx="2597150" cy="583565"/>
          </a:xfrm>
          <a:prstGeom prst="rect">
            <a:avLst/>
          </a:prstGeom>
        </p:spPr>
        <p:txBody>
          <a:bodyPr vert="horz" wrap="square" lIns="0" tIns="31750" rIns="0" bIns="0" rtlCol="0">
            <a:spAutoFit/>
          </a:bodyPr>
          <a:lstStyle/>
          <a:p>
            <a:pPr marR="472440" algn="ctr">
              <a:lnSpc>
                <a:spcPct val="100000"/>
              </a:lnSpc>
              <a:spcBef>
                <a:spcPts val="250"/>
              </a:spcBef>
            </a:pPr>
            <a:r>
              <a:rPr sz="800" spc="-10" dirty="0">
                <a:latin typeface="Arial Black"/>
                <a:cs typeface="Arial Black"/>
              </a:rPr>
              <a:t>UNIVERSIDAD</a:t>
            </a:r>
            <a:r>
              <a:rPr sz="800" spc="5" dirty="0">
                <a:latin typeface="Arial Black"/>
                <a:cs typeface="Arial Black"/>
              </a:rPr>
              <a:t> </a:t>
            </a:r>
            <a:r>
              <a:rPr sz="800" dirty="0">
                <a:latin typeface="Arial Black"/>
                <a:cs typeface="Arial Black"/>
              </a:rPr>
              <a:t>RÓMULO</a:t>
            </a:r>
            <a:r>
              <a:rPr sz="800" spc="-10" dirty="0">
                <a:latin typeface="Arial Black"/>
                <a:cs typeface="Arial Black"/>
              </a:rPr>
              <a:t> GALLEGOS</a:t>
            </a:r>
            <a:endParaRPr sz="800">
              <a:latin typeface="Arial Black"/>
              <a:cs typeface="Arial Black"/>
            </a:endParaRPr>
          </a:p>
          <a:p>
            <a:pPr marL="12700" marR="5080" algn="ctr">
              <a:lnSpc>
                <a:spcPct val="100200"/>
              </a:lnSpc>
              <a:spcBef>
                <a:spcPts val="155"/>
              </a:spcBef>
            </a:pPr>
            <a:r>
              <a:rPr sz="800" dirty="0">
                <a:latin typeface="Arial Black"/>
                <a:cs typeface="Arial Black"/>
              </a:rPr>
              <a:t>CENTRO</a:t>
            </a:r>
            <a:r>
              <a:rPr sz="800" spc="-35" dirty="0">
                <a:latin typeface="Arial Black"/>
                <a:cs typeface="Arial Black"/>
              </a:rPr>
              <a:t> </a:t>
            </a:r>
            <a:r>
              <a:rPr sz="800" dirty="0">
                <a:latin typeface="Arial Black"/>
                <a:cs typeface="Arial Black"/>
              </a:rPr>
              <a:t>DE</a:t>
            </a:r>
            <a:r>
              <a:rPr sz="800" spc="-15" dirty="0">
                <a:latin typeface="Arial Black"/>
                <a:cs typeface="Arial Black"/>
              </a:rPr>
              <a:t> </a:t>
            </a:r>
            <a:r>
              <a:rPr sz="800" dirty="0">
                <a:latin typeface="Arial Black"/>
                <a:cs typeface="Arial Black"/>
              </a:rPr>
              <a:t>ESTUDIOS</a:t>
            </a:r>
            <a:r>
              <a:rPr sz="800" spc="-20" dirty="0">
                <a:latin typeface="Arial Black"/>
                <a:cs typeface="Arial Black"/>
              </a:rPr>
              <a:t> </a:t>
            </a:r>
            <a:r>
              <a:rPr sz="800" dirty="0">
                <a:latin typeface="Arial Black"/>
                <a:cs typeface="Arial Black"/>
              </a:rPr>
              <a:t>E</a:t>
            </a:r>
            <a:r>
              <a:rPr sz="800" spc="-15" dirty="0">
                <a:latin typeface="Arial Black"/>
                <a:cs typeface="Arial Black"/>
              </a:rPr>
              <a:t> </a:t>
            </a:r>
            <a:r>
              <a:rPr sz="800" spc="-10" dirty="0">
                <a:latin typeface="Arial Black"/>
                <a:cs typeface="Arial Black"/>
              </a:rPr>
              <a:t>INVESTIGACIÓN</a:t>
            </a:r>
            <a:r>
              <a:rPr sz="800" spc="-40" dirty="0">
                <a:latin typeface="Arial Black"/>
                <a:cs typeface="Arial Black"/>
              </a:rPr>
              <a:t> </a:t>
            </a:r>
            <a:r>
              <a:rPr sz="800" spc="-25" dirty="0">
                <a:latin typeface="Arial Black"/>
                <a:cs typeface="Arial Black"/>
              </a:rPr>
              <a:t>DEL </a:t>
            </a:r>
            <a:r>
              <a:rPr sz="800" dirty="0">
                <a:latin typeface="Arial Black"/>
                <a:cs typeface="Arial Black"/>
              </a:rPr>
              <a:t>ÁREA</a:t>
            </a:r>
            <a:r>
              <a:rPr sz="800" spc="-20" dirty="0">
                <a:latin typeface="Arial Black"/>
                <a:cs typeface="Arial Black"/>
              </a:rPr>
              <a:t> </a:t>
            </a:r>
            <a:r>
              <a:rPr sz="800" spc="-10" dirty="0">
                <a:latin typeface="Arial Black"/>
                <a:cs typeface="Arial Black"/>
              </a:rPr>
              <a:t>CIENCIAS</a:t>
            </a:r>
            <a:r>
              <a:rPr sz="800" spc="-30" dirty="0">
                <a:latin typeface="Arial Black"/>
                <a:cs typeface="Arial Black"/>
              </a:rPr>
              <a:t> </a:t>
            </a:r>
            <a:r>
              <a:rPr sz="800" dirty="0">
                <a:latin typeface="Arial Black"/>
                <a:cs typeface="Arial Black"/>
              </a:rPr>
              <a:t>DE</a:t>
            </a:r>
            <a:r>
              <a:rPr sz="800" spc="-5" dirty="0">
                <a:latin typeface="Arial Black"/>
                <a:cs typeface="Arial Black"/>
              </a:rPr>
              <a:t> </a:t>
            </a:r>
            <a:r>
              <a:rPr sz="800" dirty="0">
                <a:latin typeface="Arial Black"/>
                <a:cs typeface="Arial Black"/>
              </a:rPr>
              <a:t>LA</a:t>
            </a:r>
            <a:r>
              <a:rPr sz="800" spc="-15" dirty="0">
                <a:latin typeface="Arial Black"/>
                <a:cs typeface="Arial Black"/>
              </a:rPr>
              <a:t> </a:t>
            </a:r>
            <a:r>
              <a:rPr sz="800" spc="-10" dirty="0">
                <a:latin typeface="Arial Black"/>
                <a:cs typeface="Arial Black"/>
              </a:rPr>
              <a:t>EDUCACIÓN (CEIACERG</a:t>
            </a:r>
            <a:r>
              <a:rPr sz="1000" spc="-10" dirty="0">
                <a:latin typeface="Arial Black"/>
                <a:cs typeface="Arial Black"/>
              </a:rPr>
              <a:t>)</a:t>
            </a:r>
            <a:endParaRPr sz="1000">
              <a:latin typeface="Arial Black"/>
              <a:cs typeface="Arial Black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-12700" y="-12700"/>
            <a:ext cx="6870700" cy="1882775"/>
            <a:chOff x="-12700" y="-12700"/>
            <a:chExt cx="6870700" cy="1882775"/>
          </a:xfrm>
        </p:grpSpPr>
        <p:sp>
          <p:nvSpPr>
            <p:cNvPr id="9" name="object 9"/>
            <p:cNvSpPr/>
            <p:nvPr/>
          </p:nvSpPr>
          <p:spPr>
            <a:xfrm>
              <a:off x="58738" y="185801"/>
              <a:ext cx="1052830" cy="1577975"/>
            </a:xfrm>
            <a:custGeom>
              <a:avLst/>
              <a:gdLst/>
              <a:ahLst/>
              <a:cxnLst/>
              <a:rect l="l" t="t" r="r" b="b"/>
              <a:pathLst>
                <a:path w="1052830" h="1577975">
                  <a:moveTo>
                    <a:pt x="526248" y="0"/>
                  </a:moveTo>
                  <a:lnTo>
                    <a:pt x="451796" y="7833"/>
                  </a:lnTo>
                  <a:lnTo>
                    <a:pt x="380553" y="30623"/>
                  </a:lnTo>
                  <a:lnTo>
                    <a:pt x="313232" y="67301"/>
                  </a:lnTo>
                  <a:lnTo>
                    <a:pt x="281264" y="90515"/>
                  </a:lnTo>
                  <a:lnTo>
                    <a:pt x="250544" y="116800"/>
                  </a:lnTo>
                  <a:lnTo>
                    <a:pt x="221160" y="146023"/>
                  </a:lnTo>
                  <a:lnTo>
                    <a:pt x="193202" y="178051"/>
                  </a:lnTo>
                  <a:lnTo>
                    <a:pt x="166759" y="212750"/>
                  </a:lnTo>
                  <a:lnTo>
                    <a:pt x="141920" y="249988"/>
                  </a:lnTo>
                  <a:lnTo>
                    <a:pt x="118773" y="289629"/>
                  </a:lnTo>
                  <a:lnTo>
                    <a:pt x="97408" y="331542"/>
                  </a:lnTo>
                  <a:lnTo>
                    <a:pt x="77914" y="375592"/>
                  </a:lnTo>
                  <a:lnTo>
                    <a:pt x="60380" y="421645"/>
                  </a:lnTo>
                  <a:lnTo>
                    <a:pt x="44894" y="469570"/>
                  </a:lnTo>
                  <a:lnTo>
                    <a:pt x="31547" y="519231"/>
                  </a:lnTo>
                  <a:lnTo>
                    <a:pt x="20427" y="570496"/>
                  </a:lnTo>
                  <a:lnTo>
                    <a:pt x="11623" y="623232"/>
                  </a:lnTo>
                  <a:lnTo>
                    <a:pt x="5224" y="677304"/>
                  </a:lnTo>
                  <a:lnTo>
                    <a:pt x="1320" y="732579"/>
                  </a:lnTo>
                  <a:lnTo>
                    <a:pt x="0" y="788924"/>
                  </a:lnTo>
                  <a:lnTo>
                    <a:pt x="1321" y="845269"/>
                  </a:lnTo>
                  <a:lnTo>
                    <a:pt x="5225" y="900546"/>
                  </a:lnTo>
                  <a:lnTo>
                    <a:pt x="11624" y="954621"/>
                  </a:lnTo>
                  <a:lnTo>
                    <a:pt x="20428" y="1007361"/>
                  </a:lnTo>
                  <a:lnTo>
                    <a:pt x="31548" y="1058631"/>
                  </a:lnTo>
                  <a:lnTo>
                    <a:pt x="44896" y="1108299"/>
                  </a:lnTo>
                  <a:lnTo>
                    <a:pt x="60381" y="1156230"/>
                  </a:lnTo>
                  <a:lnTo>
                    <a:pt x="77915" y="1202291"/>
                  </a:lnTo>
                  <a:lnTo>
                    <a:pt x="97409" y="1246348"/>
                  </a:lnTo>
                  <a:lnTo>
                    <a:pt x="118775" y="1288269"/>
                  </a:lnTo>
                  <a:lnTo>
                    <a:pt x="141922" y="1327919"/>
                  </a:lnTo>
                  <a:lnTo>
                    <a:pt x="166762" y="1365164"/>
                  </a:lnTo>
                  <a:lnTo>
                    <a:pt x="193205" y="1399872"/>
                  </a:lnTo>
                  <a:lnTo>
                    <a:pt x="221164" y="1431908"/>
                  </a:lnTo>
                  <a:lnTo>
                    <a:pt x="250548" y="1461139"/>
                  </a:lnTo>
                  <a:lnTo>
                    <a:pt x="281269" y="1487431"/>
                  </a:lnTo>
                  <a:lnTo>
                    <a:pt x="313237" y="1510651"/>
                  </a:lnTo>
                  <a:lnTo>
                    <a:pt x="346364" y="1530666"/>
                  </a:lnTo>
                  <a:lnTo>
                    <a:pt x="415737" y="1560543"/>
                  </a:lnTo>
                  <a:lnTo>
                    <a:pt x="488677" y="1575993"/>
                  </a:lnTo>
                  <a:lnTo>
                    <a:pt x="526261" y="1577975"/>
                  </a:lnTo>
                  <a:lnTo>
                    <a:pt x="563843" y="1575993"/>
                  </a:lnTo>
                  <a:lnTo>
                    <a:pt x="636780" y="1560543"/>
                  </a:lnTo>
                  <a:lnTo>
                    <a:pt x="706151" y="1530666"/>
                  </a:lnTo>
                  <a:lnTo>
                    <a:pt x="739277" y="1510651"/>
                  </a:lnTo>
                  <a:lnTo>
                    <a:pt x="771245" y="1487431"/>
                  </a:lnTo>
                  <a:lnTo>
                    <a:pt x="801965" y="1461139"/>
                  </a:lnTo>
                  <a:lnTo>
                    <a:pt x="831349" y="1431908"/>
                  </a:lnTo>
                  <a:lnTo>
                    <a:pt x="859307" y="1399872"/>
                  </a:lnTo>
                  <a:lnTo>
                    <a:pt x="885750" y="1365164"/>
                  </a:lnTo>
                  <a:lnTo>
                    <a:pt x="910589" y="1327919"/>
                  </a:lnTo>
                  <a:lnTo>
                    <a:pt x="933736" y="1288269"/>
                  </a:lnTo>
                  <a:lnTo>
                    <a:pt x="955101" y="1246348"/>
                  </a:lnTo>
                  <a:lnTo>
                    <a:pt x="974595" y="1202291"/>
                  </a:lnTo>
                  <a:lnTo>
                    <a:pt x="992129" y="1156230"/>
                  </a:lnTo>
                  <a:lnTo>
                    <a:pt x="1007615" y="1108299"/>
                  </a:lnTo>
                  <a:lnTo>
                    <a:pt x="1020962" y="1058631"/>
                  </a:lnTo>
                  <a:lnTo>
                    <a:pt x="1032082" y="1007361"/>
                  </a:lnTo>
                  <a:lnTo>
                    <a:pt x="1040886" y="954621"/>
                  </a:lnTo>
                  <a:lnTo>
                    <a:pt x="1047285" y="900546"/>
                  </a:lnTo>
                  <a:lnTo>
                    <a:pt x="1051189" y="845269"/>
                  </a:lnTo>
                  <a:lnTo>
                    <a:pt x="1052511" y="788924"/>
                  </a:lnTo>
                  <a:lnTo>
                    <a:pt x="1051189" y="732579"/>
                  </a:lnTo>
                  <a:lnTo>
                    <a:pt x="1047285" y="677304"/>
                  </a:lnTo>
                  <a:lnTo>
                    <a:pt x="1040886" y="623232"/>
                  </a:lnTo>
                  <a:lnTo>
                    <a:pt x="1032082" y="570496"/>
                  </a:lnTo>
                  <a:lnTo>
                    <a:pt x="1020962" y="519231"/>
                  </a:lnTo>
                  <a:lnTo>
                    <a:pt x="1007615" y="469570"/>
                  </a:lnTo>
                  <a:lnTo>
                    <a:pt x="992129" y="421645"/>
                  </a:lnTo>
                  <a:lnTo>
                    <a:pt x="974595" y="375592"/>
                  </a:lnTo>
                  <a:lnTo>
                    <a:pt x="955101" y="331542"/>
                  </a:lnTo>
                  <a:lnTo>
                    <a:pt x="933736" y="289629"/>
                  </a:lnTo>
                  <a:lnTo>
                    <a:pt x="910589" y="249988"/>
                  </a:lnTo>
                  <a:lnTo>
                    <a:pt x="885750" y="212750"/>
                  </a:lnTo>
                  <a:lnTo>
                    <a:pt x="859307" y="178051"/>
                  </a:lnTo>
                  <a:lnTo>
                    <a:pt x="831349" y="146023"/>
                  </a:lnTo>
                  <a:lnTo>
                    <a:pt x="801965" y="116800"/>
                  </a:lnTo>
                  <a:lnTo>
                    <a:pt x="771245" y="90515"/>
                  </a:lnTo>
                  <a:lnTo>
                    <a:pt x="739277" y="67301"/>
                  </a:lnTo>
                  <a:lnTo>
                    <a:pt x="706151" y="47293"/>
                  </a:lnTo>
                  <a:lnTo>
                    <a:pt x="636780" y="17425"/>
                  </a:lnTo>
                  <a:lnTo>
                    <a:pt x="563843" y="1980"/>
                  </a:lnTo>
                  <a:lnTo>
                    <a:pt x="526248" y="0"/>
                  </a:lnTo>
                  <a:close/>
                </a:path>
              </a:pathLst>
            </a:custGeom>
            <a:solidFill>
              <a:srgbClr val="C3D59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58737" y="185801"/>
              <a:ext cx="1052830" cy="1577975"/>
            </a:xfrm>
            <a:custGeom>
              <a:avLst/>
              <a:gdLst/>
              <a:ahLst/>
              <a:cxnLst/>
              <a:rect l="l" t="t" r="r" b="b"/>
              <a:pathLst>
                <a:path w="1052830" h="1577975">
                  <a:moveTo>
                    <a:pt x="0" y="788924"/>
                  </a:moveTo>
                  <a:lnTo>
                    <a:pt x="1321" y="732579"/>
                  </a:lnTo>
                  <a:lnTo>
                    <a:pt x="5225" y="677304"/>
                  </a:lnTo>
                  <a:lnTo>
                    <a:pt x="11624" y="623232"/>
                  </a:lnTo>
                  <a:lnTo>
                    <a:pt x="20428" y="570496"/>
                  </a:lnTo>
                  <a:lnTo>
                    <a:pt x="31548" y="519231"/>
                  </a:lnTo>
                  <a:lnTo>
                    <a:pt x="44896" y="469570"/>
                  </a:lnTo>
                  <a:lnTo>
                    <a:pt x="60381" y="421645"/>
                  </a:lnTo>
                  <a:lnTo>
                    <a:pt x="77915" y="375592"/>
                  </a:lnTo>
                  <a:lnTo>
                    <a:pt x="97409" y="331542"/>
                  </a:lnTo>
                  <a:lnTo>
                    <a:pt x="118774" y="289629"/>
                  </a:lnTo>
                  <a:lnTo>
                    <a:pt x="141921" y="249988"/>
                  </a:lnTo>
                  <a:lnTo>
                    <a:pt x="166760" y="212750"/>
                  </a:lnTo>
                  <a:lnTo>
                    <a:pt x="193204" y="178051"/>
                  </a:lnTo>
                  <a:lnTo>
                    <a:pt x="221162" y="146023"/>
                  </a:lnTo>
                  <a:lnTo>
                    <a:pt x="250545" y="116800"/>
                  </a:lnTo>
                  <a:lnTo>
                    <a:pt x="281265" y="90515"/>
                  </a:lnTo>
                  <a:lnTo>
                    <a:pt x="313233" y="67301"/>
                  </a:lnTo>
                  <a:lnTo>
                    <a:pt x="346359" y="47293"/>
                  </a:lnTo>
                  <a:lnTo>
                    <a:pt x="415730" y="17425"/>
                  </a:lnTo>
                  <a:lnTo>
                    <a:pt x="488667" y="1980"/>
                  </a:lnTo>
                  <a:lnTo>
                    <a:pt x="526249" y="0"/>
                  </a:lnTo>
                  <a:lnTo>
                    <a:pt x="563845" y="1980"/>
                  </a:lnTo>
                  <a:lnTo>
                    <a:pt x="600714" y="7833"/>
                  </a:lnTo>
                  <a:lnTo>
                    <a:pt x="671957" y="30623"/>
                  </a:lnTo>
                  <a:lnTo>
                    <a:pt x="739279" y="67301"/>
                  </a:lnTo>
                  <a:lnTo>
                    <a:pt x="771246" y="90515"/>
                  </a:lnTo>
                  <a:lnTo>
                    <a:pt x="801966" y="116800"/>
                  </a:lnTo>
                  <a:lnTo>
                    <a:pt x="831350" y="146023"/>
                  </a:lnTo>
                  <a:lnTo>
                    <a:pt x="859308" y="178051"/>
                  </a:lnTo>
                  <a:lnTo>
                    <a:pt x="885751" y="212750"/>
                  </a:lnTo>
                  <a:lnTo>
                    <a:pt x="910591" y="249988"/>
                  </a:lnTo>
                  <a:lnTo>
                    <a:pt x="933737" y="289629"/>
                  </a:lnTo>
                  <a:lnTo>
                    <a:pt x="955102" y="331542"/>
                  </a:lnTo>
                  <a:lnTo>
                    <a:pt x="974596" y="375592"/>
                  </a:lnTo>
                  <a:lnTo>
                    <a:pt x="992131" y="421645"/>
                  </a:lnTo>
                  <a:lnTo>
                    <a:pt x="1007616" y="469570"/>
                  </a:lnTo>
                  <a:lnTo>
                    <a:pt x="1020963" y="519231"/>
                  </a:lnTo>
                  <a:lnTo>
                    <a:pt x="1032083" y="570496"/>
                  </a:lnTo>
                  <a:lnTo>
                    <a:pt x="1040887" y="623232"/>
                  </a:lnTo>
                  <a:lnTo>
                    <a:pt x="1047286" y="677304"/>
                  </a:lnTo>
                  <a:lnTo>
                    <a:pt x="1051191" y="732579"/>
                  </a:lnTo>
                  <a:lnTo>
                    <a:pt x="1052512" y="788924"/>
                  </a:lnTo>
                  <a:lnTo>
                    <a:pt x="1051191" y="845269"/>
                  </a:lnTo>
                  <a:lnTo>
                    <a:pt x="1047286" y="900546"/>
                  </a:lnTo>
                  <a:lnTo>
                    <a:pt x="1040887" y="954621"/>
                  </a:lnTo>
                  <a:lnTo>
                    <a:pt x="1032083" y="1007361"/>
                  </a:lnTo>
                  <a:lnTo>
                    <a:pt x="1020963" y="1058631"/>
                  </a:lnTo>
                  <a:lnTo>
                    <a:pt x="1007616" y="1108299"/>
                  </a:lnTo>
                  <a:lnTo>
                    <a:pt x="992131" y="1156230"/>
                  </a:lnTo>
                  <a:lnTo>
                    <a:pt x="974596" y="1202291"/>
                  </a:lnTo>
                  <a:lnTo>
                    <a:pt x="955102" y="1246348"/>
                  </a:lnTo>
                  <a:lnTo>
                    <a:pt x="933737" y="1288269"/>
                  </a:lnTo>
                  <a:lnTo>
                    <a:pt x="910591" y="1327919"/>
                  </a:lnTo>
                  <a:lnTo>
                    <a:pt x="885751" y="1365164"/>
                  </a:lnTo>
                  <a:lnTo>
                    <a:pt x="859308" y="1399872"/>
                  </a:lnTo>
                  <a:lnTo>
                    <a:pt x="831350" y="1431908"/>
                  </a:lnTo>
                  <a:lnTo>
                    <a:pt x="801966" y="1461139"/>
                  </a:lnTo>
                  <a:lnTo>
                    <a:pt x="771246" y="1487431"/>
                  </a:lnTo>
                  <a:lnTo>
                    <a:pt x="739279" y="1510651"/>
                  </a:lnTo>
                  <a:lnTo>
                    <a:pt x="706153" y="1530666"/>
                  </a:lnTo>
                  <a:lnTo>
                    <a:pt x="636781" y="1560543"/>
                  </a:lnTo>
                  <a:lnTo>
                    <a:pt x="563845" y="1575993"/>
                  </a:lnTo>
                  <a:lnTo>
                    <a:pt x="526262" y="1577975"/>
                  </a:lnTo>
                  <a:lnTo>
                    <a:pt x="488678" y="1575993"/>
                  </a:lnTo>
                  <a:lnTo>
                    <a:pt x="451807" y="1570138"/>
                  </a:lnTo>
                  <a:lnTo>
                    <a:pt x="380562" y="1547341"/>
                  </a:lnTo>
                  <a:lnTo>
                    <a:pt x="313238" y="1510651"/>
                  </a:lnTo>
                  <a:lnTo>
                    <a:pt x="281270" y="1487431"/>
                  </a:lnTo>
                  <a:lnTo>
                    <a:pt x="250549" y="1461139"/>
                  </a:lnTo>
                  <a:lnTo>
                    <a:pt x="221165" y="1431908"/>
                  </a:lnTo>
                  <a:lnTo>
                    <a:pt x="193207" y="1399872"/>
                  </a:lnTo>
                  <a:lnTo>
                    <a:pt x="166763" y="1365164"/>
                  </a:lnTo>
                  <a:lnTo>
                    <a:pt x="141923" y="1327919"/>
                  </a:lnTo>
                  <a:lnTo>
                    <a:pt x="118776" y="1288269"/>
                  </a:lnTo>
                  <a:lnTo>
                    <a:pt x="97411" y="1246348"/>
                  </a:lnTo>
                  <a:lnTo>
                    <a:pt x="77916" y="1202291"/>
                  </a:lnTo>
                  <a:lnTo>
                    <a:pt x="60382" y="1156230"/>
                  </a:lnTo>
                  <a:lnTo>
                    <a:pt x="44897" y="1108299"/>
                  </a:lnTo>
                  <a:lnTo>
                    <a:pt x="31550" y="1058631"/>
                  </a:lnTo>
                  <a:lnTo>
                    <a:pt x="20429" y="1007361"/>
                  </a:lnTo>
                  <a:lnTo>
                    <a:pt x="11625" y="954621"/>
                  </a:lnTo>
                  <a:lnTo>
                    <a:pt x="5227" y="900546"/>
                  </a:lnTo>
                  <a:lnTo>
                    <a:pt x="1322" y="845269"/>
                  </a:lnTo>
                  <a:lnTo>
                    <a:pt x="1" y="788924"/>
                  </a:lnTo>
                  <a:close/>
                </a:path>
              </a:pathLst>
            </a:custGeom>
            <a:ln w="25400">
              <a:solidFill>
                <a:srgbClr val="375F9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3443" y="277368"/>
              <a:ext cx="911352" cy="1421892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112712" y="247650"/>
              <a:ext cx="939800" cy="1470025"/>
            </a:xfrm>
            <a:custGeom>
              <a:avLst/>
              <a:gdLst/>
              <a:ahLst/>
              <a:cxnLst/>
              <a:rect l="l" t="t" r="r" b="b"/>
              <a:pathLst>
                <a:path w="939800" h="1470025">
                  <a:moveTo>
                    <a:pt x="0" y="735076"/>
                  </a:moveTo>
                  <a:lnTo>
                    <a:pt x="1413" y="677624"/>
                  </a:lnTo>
                  <a:lnTo>
                    <a:pt x="5585" y="621382"/>
                  </a:lnTo>
                  <a:lnTo>
                    <a:pt x="12410" y="566514"/>
                  </a:lnTo>
                  <a:lnTo>
                    <a:pt x="21783" y="513184"/>
                  </a:lnTo>
                  <a:lnTo>
                    <a:pt x="33601" y="461553"/>
                  </a:lnTo>
                  <a:lnTo>
                    <a:pt x="47760" y="411787"/>
                  </a:lnTo>
                  <a:lnTo>
                    <a:pt x="64153" y="364047"/>
                  </a:lnTo>
                  <a:lnTo>
                    <a:pt x="82678" y="318498"/>
                  </a:lnTo>
                  <a:lnTo>
                    <a:pt x="103229" y="275303"/>
                  </a:lnTo>
                  <a:lnTo>
                    <a:pt x="125703" y="234625"/>
                  </a:lnTo>
                  <a:lnTo>
                    <a:pt x="149994" y="196627"/>
                  </a:lnTo>
                  <a:lnTo>
                    <a:pt x="175999" y="161472"/>
                  </a:lnTo>
                  <a:lnTo>
                    <a:pt x="203612" y="129325"/>
                  </a:lnTo>
                  <a:lnTo>
                    <a:pt x="232729" y="100348"/>
                  </a:lnTo>
                  <a:lnTo>
                    <a:pt x="263247" y="74705"/>
                  </a:lnTo>
                  <a:lnTo>
                    <a:pt x="295060" y="52559"/>
                  </a:lnTo>
                  <a:lnTo>
                    <a:pt x="362154" y="19411"/>
                  </a:lnTo>
                  <a:lnTo>
                    <a:pt x="433176" y="2211"/>
                  </a:lnTo>
                  <a:lnTo>
                    <a:pt x="469900" y="0"/>
                  </a:lnTo>
                  <a:lnTo>
                    <a:pt x="506623" y="2211"/>
                  </a:lnTo>
                  <a:lnTo>
                    <a:pt x="542573" y="8736"/>
                  </a:lnTo>
                  <a:lnTo>
                    <a:pt x="611735" y="34073"/>
                  </a:lnTo>
                  <a:lnTo>
                    <a:pt x="676552" y="74705"/>
                  </a:lnTo>
                  <a:lnTo>
                    <a:pt x="707070" y="100348"/>
                  </a:lnTo>
                  <a:lnTo>
                    <a:pt x="736187" y="129325"/>
                  </a:lnTo>
                  <a:lnTo>
                    <a:pt x="763800" y="161472"/>
                  </a:lnTo>
                  <a:lnTo>
                    <a:pt x="789805" y="196627"/>
                  </a:lnTo>
                  <a:lnTo>
                    <a:pt x="814096" y="234625"/>
                  </a:lnTo>
                  <a:lnTo>
                    <a:pt x="836570" y="275303"/>
                  </a:lnTo>
                  <a:lnTo>
                    <a:pt x="857121" y="318498"/>
                  </a:lnTo>
                  <a:lnTo>
                    <a:pt x="875646" y="364047"/>
                  </a:lnTo>
                  <a:lnTo>
                    <a:pt x="892039" y="411787"/>
                  </a:lnTo>
                  <a:lnTo>
                    <a:pt x="906198" y="461553"/>
                  </a:lnTo>
                  <a:lnTo>
                    <a:pt x="918016" y="513184"/>
                  </a:lnTo>
                  <a:lnTo>
                    <a:pt x="927389" y="566514"/>
                  </a:lnTo>
                  <a:lnTo>
                    <a:pt x="934214" y="621382"/>
                  </a:lnTo>
                  <a:lnTo>
                    <a:pt x="938386" y="677624"/>
                  </a:lnTo>
                  <a:lnTo>
                    <a:pt x="939800" y="735076"/>
                  </a:lnTo>
                  <a:lnTo>
                    <a:pt x="938386" y="792510"/>
                  </a:lnTo>
                  <a:lnTo>
                    <a:pt x="934214" y="848736"/>
                  </a:lnTo>
                  <a:lnTo>
                    <a:pt x="927389" y="903590"/>
                  </a:lnTo>
                  <a:lnTo>
                    <a:pt x="918016" y="956908"/>
                  </a:lnTo>
                  <a:lnTo>
                    <a:pt x="906198" y="1008527"/>
                  </a:lnTo>
                  <a:lnTo>
                    <a:pt x="892039" y="1058283"/>
                  </a:lnTo>
                  <a:lnTo>
                    <a:pt x="875646" y="1106014"/>
                  </a:lnTo>
                  <a:lnTo>
                    <a:pt x="857121" y="1151556"/>
                  </a:lnTo>
                  <a:lnTo>
                    <a:pt x="836570" y="1194745"/>
                  </a:lnTo>
                  <a:lnTo>
                    <a:pt x="814096" y="1235418"/>
                  </a:lnTo>
                  <a:lnTo>
                    <a:pt x="789805" y="1273411"/>
                  </a:lnTo>
                  <a:lnTo>
                    <a:pt x="763800" y="1308562"/>
                  </a:lnTo>
                  <a:lnTo>
                    <a:pt x="736187" y="1340706"/>
                  </a:lnTo>
                  <a:lnTo>
                    <a:pt x="707070" y="1369680"/>
                  </a:lnTo>
                  <a:lnTo>
                    <a:pt x="676552" y="1395322"/>
                  </a:lnTo>
                  <a:lnTo>
                    <a:pt x="644739" y="1417467"/>
                  </a:lnTo>
                  <a:lnTo>
                    <a:pt x="577645" y="1450613"/>
                  </a:lnTo>
                  <a:lnTo>
                    <a:pt x="506623" y="1467813"/>
                  </a:lnTo>
                  <a:lnTo>
                    <a:pt x="469900" y="1470025"/>
                  </a:lnTo>
                  <a:lnTo>
                    <a:pt x="433178" y="1467813"/>
                  </a:lnTo>
                  <a:lnTo>
                    <a:pt x="397229" y="1461288"/>
                  </a:lnTo>
                  <a:lnTo>
                    <a:pt x="328068" y="1435952"/>
                  </a:lnTo>
                  <a:lnTo>
                    <a:pt x="263253" y="1395322"/>
                  </a:lnTo>
                  <a:lnTo>
                    <a:pt x="232735" y="1369680"/>
                  </a:lnTo>
                  <a:lnTo>
                    <a:pt x="203618" y="1340706"/>
                  </a:lnTo>
                  <a:lnTo>
                    <a:pt x="176004" y="1308562"/>
                  </a:lnTo>
                  <a:lnTo>
                    <a:pt x="150000" y="1273411"/>
                  </a:lnTo>
                  <a:lnTo>
                    <a:pt x="125708" y="1235418"/>
                  </a:lnTo>
                  <a:lnTo>
                    <a:pt x="103234" y="1194745"/>
                  </a:lnTo>
                  <a:lnTo>
                    <a:pt x="82682" y="1151556"/>
                  </a:lnTo>
                  <a:lnTo>
                    <a:pt x="64157" y="1106014"/>
                  </a:lnTo>
                  <a:lnTo>
                    <a:pt x="47763" y="1058283"/>
                  </a:lnTo>
                  <a:lnTo>
                    <a:pt x="33604" y="1008527"/>
                  </a:lnTo>
                  <a:lnTo>
                    <a:pt x="21786" y="956908"/>
                  </a:lnTo>
                  <a:lnTo>
                    <a:pt x="12411" y="903590"/>
                  </a:lnTo>
                  <a:lnTo>
                    <a:pt x="5586" y="848736"/>
                  </a:lnTo>
                  <a:lnTo>
                    <a:pt x="1415" y="792510"/>
                  </a:lnTo>
                  <a:lnTo>
                    <a:pt x="1" y="735076"/>
                  </a:lnTo>
                  <a:close/>
                </a:path>
              </a:pathLst>
            </a:custGeom>
            <a:ln w="25400">
              <a:solidFill>
                <a:srgbClr val="375F9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0" y="123825"/>
              <a:ext cx="1168400" cy="1733550"/>
            </a:xfrm>
            <a:custGeom>
              <a:avLst/>
              <a:gdLst/>
              <a:ahLst/>
              <a:cxnLst/>
              <a:rect l="l" t="t" r="r" b="b"/>
              <a:pathLst>
                <a:path w="1168400" h="1733550">
                  <a:moveTo>
                    <a:pt x="0" y="866775"/>
                  </a:moveTo>
                  <a:lnTo>
                    <a:pt x="1242" y="809789"/>
                  </a:lnTo>
                  <a:lnTo>
                    <a:pt x="4919" y="753786"/>
                  </a:lnTo>
                  <a:lnTo>
                    <a:pt x="10952" y="698882"/>
                  </a:lnTo>
                  <a:lnTo>
                    <a:pt x="19266" y="645189"/>
                  </a:lnTo>
                  <a:lnTo>
                    <a:pt x="29783" y="592823"/>
                  </a:lnTo>
                  <a:lnTo>
                    <a:pt x="42425" y="541898"/>
                  </a:lnTo>
                  <a:lnTo>
                    <a:pt x="57117" y="492527"/>
                  </a:lnTo>
                  <a:lnTo>
                    <a:pt x="73781" y="444826"/>
                  </a:lnTo>
                  <a:lnTo>
                    <a:pt x="92340" y="398908"/>
                  </a:lnTo>
                  <a:lnTo>
                    <a:pt x="112717" y="354887"/>
                  </a:lnTo>
                  <a:lnTo>
                    <a:pt x="134835" y="312879"/>
                  </a:lnTo>
                  <a:lnTo>
                    <a:pt x="158617" y="272996"/>
                  </a:lnTo>
                  <a:lnTo>
                    <a:pt x="183987" y="235355"/>
                  </a:lnTo>
                  <a:lnTo>
                    <a:pt x="210866" y="200068"/>
                  </a:lnTo>
                  <a:lnTo>
                    <a:pt x="239179" y="167249"/>
                  </a:lnTo>
                  <a:lnTo>
                    <a:pt x="268848" y="137014"/>
                  </a:lnTo>
                  <a:lnTo>
                    <a:pt x="299797" y="109477"/>
                  </a:lnTo>
                  <a:lnTo>
                    <a:pt x="331947" y="84751"/>
                  </a:lnTo>
                  <a:lnTo>
                    <a:pt x="365223" y="62952"/>
                  </a:lnTo>
                  <a:lnTo>
                    <a:pt x="399548" y="44192"/>
                  </a:lnTo>
                  <a:lnTo>
                    <a:pt x="434843" y="28588"/>
                  </a:lnTo>
                  <a:lnTo>
                    <a:pt x="471033" y="16252"/>
                  </a:lnTo>
                  <a:lnTo>
                    <a:pt x="545788" y="1843"/>
                  </a:lnTo>
                  <a:lnTo>
                    <a:pt x="584200" y="0"/>
                  </a:lnTo>
                  <a:lnTo>
                    <a:pt x="622611" y="1843"/>
                  </a:lnTo>
                  <a:lnTo>
                    <a:pt x="660358" y="7299"/>
                  </a:lnTo>
                  <a:lnTo>
                    <a:pt x="733556" y="28588"/>
                  </a:lnTo>
                  <a:lnTo>
                    <a:pt x="768851" y="44192"/>
                  </a:lnTo>
                  <a:lnTo>
                    <a:pt x="803176" y="62952"/>
                  </a:lnTo>
                  <a:lnTo>
                    <a:pt x="836452" y="84751"/>
                  </a:lnTo>
                  <a:lnTo>
                    <a:pt x="868602" y="109477"/>
                  </a:lnTo>
                  <a:lnTo>
                    <a:pt x="899551" y="137014"/>
                  </a:lnTo>
                  <a:lnTo>
                    <a:pt x="929220" y="167249"/>
                  </a:lnTo>
                  <a:lnTo>
                    <a:pt x="957533" y="200068"/>
                  </a:lnTo>
                  <a:lnTo>
                    <a:pt x="984412" y="235355"/>
                  </a:lnTo>
                  <a:lnTo>
                    <a:pt x="1009782" y="272996"/>
                  </a:lnTo>
                  <a:lnTo>
                    <a:pt x="1033564" y="312879"/>
                  </a:lnTo>
                  <a:lnTo>
                    <a:pt x="1055682" y="354887"/>
                  </a:lnTo>
                  <a:lnTo>
                    <a:pt x="1076059" y="398908"/>
                  </a:lnTo>
                  <a:lnTo>
                    <a:pt x="1094618" y="444826"/>
                  </a:lnTo>
                  <a:lnTo>
                    <a:pt x="1111282" y="492527"/>
                  </a:lnTo>
                  <a:lnTo>
                    <a:pt x="1125974" y="541898"/>
                  </a:lnTo>
                  <a:lnTo>
                    <a:pt x="1138616" y="592823"/>
                  </a:lnTo>
                  <a:lnTo>
                    <a:pt x="1149133" y="645189"/>
                  </a:lnTo>
                  <a:lnTo>
                    <a:pt x="1157447" y="698882"/>
                  </a:lnTo>
                  <a:lnTo>
                    <a:pt x="1163480" y="753786"/>
                  </a:lnTo>
                  <a:lnTo>
                    <a:pt x="1167157" y="809789"/>
                  </a:lnTo>
                  <a:lnTo>
                    <a:pt x="1168400" y="866775"/>
                  </a:lnTo>
                  <a:lnTo>
                    <a:pt x="1167157" y="923760"/>
                  </a:lnTo>
                  <a:lnTo>
                    <a:pt x="1163480" y="979763"/>
                  </a:lnTo>
                  <a:lnTo>
                    <a:pt x="1157447" y="1034667"/>
                  </a:lnTo>
                  <a:lnTo>
                    <a:pt x="1149133" y="1088360"/>
                  </a:lnTo>
                  <a:lnTo>
                    <a:pt x="1138616" y="1140726"/>
                  </a:lnTo>
                  <a:lnTo>
                    <a:pt x="1125974" y="1191651"/>
                  </a:lnTo>
                  <a:lnTo>
                    <a:pt x="1111282" y="1241022"/>
                  </a:lnTo>
                  <a:lnTo>
                    <a:pt x="1094618" y="1288723"/>
                  </a:lnTo>
                  <a:lnTo>
                    <a:pt x="1076059" y="1334641"/>
                  </a:lnTo>
                  <a:lnTo>
                    <a:pt x="1055682" y="1378662"/>
                  </a:lnTo>
                  <a:lnTo>
                    <a:pt x="1033564" y="1420670"/>
                  </a:lnTo>
                  <a:lnTo>
                    <a:pt x="1009782" y="1460553"/>
                  </a:lnTo>
                  <a:lnTo>
                    <a:pt x="984412" y="1498194"/>
                  </a:lnTo>
                  <a:lnTo>
                    <a:pt x="957533" y="1533481"/>
                  </a:lnTo>
                  <a:lnTo>
                    <a:pt x="929220" y="1566300"/>
                  </a:lnTo>
                  <a:lnTo>
                    <a:pt x="899551" y="1596535"/>
                  </a:lnTo>
                  <a:lnTo>
                    <a:pt x="868602" y="1624072"/>
                  </a:lnTo>
                  <a:lnTo>
                    <a:pt x="836452" y="1648798"/>
                  </a:lnTo>
                  <a:lnTo>
                    <a:pt x="803176" y="1670597"/>
                  </a:lnTo>
                  <a:lnTo>
                    <a:pt x="768851" y="1689357"/>
                  </a:lnTo>
                  <a:lnTo>
                    <a:pt x="733556" y="1704961"/>
                  </a:lnTo>
                  <a:lnTo>
                    <a:pt x="697366" y="1717297"/>
                  </a:lnTo>
                  <a:lnTo>
                    <a:pt x="622611" y="1731706"/>
                  </a:lnTo>
                  <a:lnTo>
                    <a:pt x="584200" y="1733550"/>
                  </a:lnTo>
                  <a:lnTo>
                    <a:pt x="545788" y="1731706"/>
                  </a:lnTo>
                  <a:lnTo>
                    <a:pt x="508041" y="1726250"/>
                  </a:lnTo>
                  <a:lnTo>
                    <a:pt x="434843" y="1704961"/>
                  </a:lnTo>
                  <a:lnTo>
                    <a:pt x="399548" y="1689357"/>
                  </a:lnTo>
                  <a:lnTo>
                    <a:pt x="365223" y="1670597"/>
                  </a:lnTo>
                  <a:lnTo>
                    <a:pt x="331947" y="1648798"/>
                  </a:lnTo>
                  <a:lnTo>
                    <a:pt x="299797" y="1624072"/>
                  </a:lnTo>
                  <a:lnTo>
                    <a:pt x="268848" y="1596535"/>
                  </a:lnTo>
                  <a:lnTo>
                    <a:pt x="239179" y="1566300"/>
                  </a:lnTo>
                  <a:lnTo>
                    <a:pt x="210866" y="1533481"/>
                  </a:lnTo>
                  <a:lnTo>
                    <a:pt x="183987" y="1498194"/>
                  </a:lnTo>
                  <a:lnTo>
                    <a:pt x="158617" y="1460553"/>
                  </a:lnTo>
                  <a:lnTo>
                    <a:pt x="134835" y="1420670"/>
                  </a:lnTo>
                  <a:lnTo>
                    <a:pt x="112717" y="1378662"/>
                  </a:lnTo>
                  <a:lnTo>
                    <a:pt x="92340" y="1334641"/>
                  </a:lnTo>
                  <a:lnTo>
                    <a:pt x="73781" y="1288723"/>
                  </a:lnTo>
                  <a:lnTo>
                    <a:pt x="57117" y="1241022"/>
                  </a:lnTo>
                  <a:lnTo>
                    <a:pt x="42425" y="1191651"/>
                  </a:lnTo>
                  <a:lnTo>
                    <a:pt x="29783" y="1140726"/>
                  </a:lnTo>
                  <a:lnTo>
                    <a:pt x="19266" y="1088360"/>
                  </a:lnTo>
                  <a:lnTo>
                    <a:pt x="10952" y="1034667"/>
                  </a:lnTo>
                  <a:lnTo>
                    <a:pt x="4919" y="979763"/>
                  </a:lnTo>
                  <a:lnTo>
                    <a:pt x="1242" y="923760"/>
                  </a:lnTo>
                  <a:lnTo>
                    <a:pt x="0" y="866775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0" y="0"/>
              <a:ext cx="1453896" cy="74675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38099" y="0"/>
              <a:ext cx="1373505" cy="0"/>
            </a:xfrm>
            <a:custGeom>
              <a:avLst/>
              <a:gdLst/>
              <a:ahLst/>
              <a:cxnLst/>
              <a:rect l="l" t="t" r="r" b="b"/>
              <a:pathLst>
                <a:path w="1373505">
                  <a:moveTo>
                    <a:pt x="1373251" y="0"/>
                  </a:moveTo>
                  <a:lnTo>
                    <a:pt x="0" y="0"/>
                  </a:lnTo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" name="object 16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000499" y="0"/>
              <a:ext cx="2857500" cy="856869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428874" y="1377950"/>
              <a:ext cx="412750" cy="336550"/>
            </a:xfrm>
            <a:prstGeom prst="rect">
              <a:avLst/>
            </a:prstGeom>
          </p:spPr>
        </p:pic>
      </p:grpSp>
      <p:sp>
        <p:nvSpPr>
          <p:cNvPr id="18" name="object 18"/>
          <p:cNvSpPr txBox="1"/>
          <p:nvPr/>
        </p:nvSpPr>
        <p:spPr>
          <a:xfrm>
            <a:off x="4343780" y="721788"/>
            <a:ext cx="2239010" cy="1310005"/>
          </a:xfrm>
          <a:prstGeom prst="rect">
            <a:avLst/>
          </a:prstGeom>
        </p:spPr>
        <p:txBody>
          <a:bodyPr vert="horz" wrap="square" lIns="0" tIns="660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20"/>
              </a:spcBef>
            </a:pPr>
            <a:r>
              <a:rPr sz="1000" b="1" dirty="0">
                <a:solidFill>
                  <a:srgbClr val="E36C09"/>
                </a:solidFill>
                <a:latin typeface="Arial"/>
                <a:cs typeface="Arial"/>
              </a:rPr>
              <a:t>ÀREA</a:t>
            </a:r>
            <a:r>
              <a:rPr sz="1000" b="1" spc="-20" dirty="0">
                <a:solidFill>
                  <a:srgbClr val="E36C09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E36C09"/>
                </a:solidFill>
                <a:latin typeface="Arial"/>
                <a:cs typeface="Arial"/>
              </a:rPr>
              <a:t>CIENCIAS</a:t>
            </a:r>
            <a:r>
              <a:rPr sz="1000" b="1" spc="-5" dirty="0">
                <a:solidFill>
                  <a:srgbClr val="E36C09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E36C09"/>
                </a:solidFill>
                <a:latin typeface="Arial"/>
                <a:cs typeface="Arial"/>
              </a:rPr>
              <a:t>DE</a:t>
            </a:r>
            <a:r>
              <a:rPr sz="1000" b="1" spc="-35" dirty="0">
                <a:solidFill>
                  <a:srgbClr val="E36C09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E36C09"/>
                </a:solidFill>
                <a:latin typeface="Arial"/>
                <a:cs typeface="Arial"/>
              </a:rPr>
              <a:t>LA</a:t>
            </a:r>
            <a:r>
              <a:rPr sz="1000" b="1" spc="-40" dirty="0">
                <a:solidFill>
                  <a:srgbClr val="E36C09"/>
                </a:solidFill>
                <a:latin typeface="Arial"/>
                <a:cs typeface="Arial"/>
              </a:rPr>
              <a:t> </a:t>
            </a:r>
            <a:r>
              <a:rPr sz="1000" b="1" spc="-10" dirty="0">
                <a:solidFill>
                  <a:srgbClr val="E36C09"/>
                </a:solidFill>
                <a:latin typeface="Arial"/>
                <a:cs typeface="Arial"/>
              </a:rPr>
              <a:t>EDUCACIÓN</a:t>
            </a:r>
            <a:endParaRPr sz="1000">
              <a:latin typeface="Arial"/>
              <a:cs typeface="Arial"/>
            </a:endParaRPr>
          </a:p>
          <a:p>
            <a:pPr marL="417195">
              <a:lnSpc>
                <a:spcPts val="1590"/>
              </a:lnSpc>
              <a:spcBef>
                <a:spcPts val="610"/>
              </a:spcBef>
            </a:pPr>
            <a:r>
              <a:rPr sz="1400" dirty="0">
                <a:latin typeface="Arial Black"/>
                <a:cs typeface="Arial Black"/>
              </a:rPr>
              <a:t>ISSN:</a:t>
            </a:r>
            <a:r>
              <a:rPr sz="1400" spc="-40" dirty="0">
                <a:latin typeface="Arial Black"/>
                <a:cs typeface="Arial Black"/>
              </a:rPr>
              <a:t> </a:t>
            </a:r>
            <a:r>
              <a:rPr sz="1400" spc="-10" dirty="0">
                <a:latin typeface="Arial Black"/>
                <a:cs typeface="Arial Black"/>
              </a:rPr>
              <a:t>2610-</a:t>
            </a:r>
            <a:r>
              <a:rPr sz="1400" spc="-20" dirty="0">
                <a:latin typeface="Arial Black"/>
                <a:cs typeface="Arial Black"/>
              </a:rPr>
              <a:t>816X</a:t>
            </a:r>
            <a:endParaRPr sz="1400">
              <a:latin typeface="Arial Black"/>
              <a:cs typeface="Arial Black"/>
            </a:endParaRPr>
          </a:p>
          <a:p>
            <a:pPr marL="77470" algn="ctr">
              <a:lnSpc>
                <a:spcPts val="1230"/>
              </a:lnSpc>
            </a:pPr>
            <a:r>
              <a:rPr sz="1100" dirty="0">
                <a:latin typeface="Arial Black"/>
                <a:cs typeface="Arial Black"/>
              </a:rPr>
              <a:t>Depósito</a:t>
            </a:r>
            <a:r>
              <a:rPr sz="1100" spc="-80" dirty="0">
                <a:latin typeface="Arial Black"/>
                <a:cs typeface="Arial Black"/>
              </a:rPr>
              <a:t> </a:t>
            </a:r>
            <a:r>
              <a:rPr sz="1100" spc="-10" dirty="0">
                <a:latin typeface="Arial Black"/>
                <a:cs typeface="Arial Black"/>
              </a:rPr>
              <a:t>Legal</a:t>
            </a:r>
            <a:endParaRPr sz="1100">
              <a:latin typeface="Arial Black"/>
              <a:cs typeface="Arial Black"/>
            </a:endParaRPr>
          </a:p>
          <a:p>
            <a:pPr marL="125730" algn="ctr">
              <a:lnSpc>
                <a:spcPct val="100000"/>
              </a:lnSpc>
              <a:spcBef>
                <a:spcPts val="10"/>
              </a:spcBef>
            </a:pPr>
            <a:r>
              <a:rPr sz="1100" spc="-10" dirty="0">
                <a:latin typeface="Arial Black"/>
                <a:cs typeface="Arial Black"/>
              </a:rPr>
              <a:t>Número:GU218000006</a:t>
            </a:r>
            <a:endParaRPr sz="1100">
              <a:latin typeface="Arial Black"/>
              <a:cs typeface="Arial Black"/>
            </a:endParaRPr>
          </a:p>
          <a:p>
            <a:pPr marL="663575" marR="150495" indent="15240">
              <a:lnSpc>
                <a:spcPct val="100000"/>
              </a:lnSpc>
              <a:spcBef>
                <a:spcPts val="1330"/>
              </a:spcBef>
            </a:pPr>
            <a:r>
              <a:rPr sz="1000" b="1" dirty="0">
                <a:solidFill>
                  <a:srgbClr val="E36C09"/>
                </a:solidFill>
                <a:latin typeface="Arial"/>
                <a:cs typeface="Arial"/>
              </a:rPr>
              <a:t>Indexada</a:t>
            </a:r>
            <a:r>
              <a:rPr sz="1000" b="1" spc="229" dirty="0">
                <a:solidFill>
                  <a:srgbClr val="E36C09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E36C09"/>
                </a:solidFill>
                <a:latin typeface="Arial"/>
                <a:cs typeface="Arial"/>
              </a:rPr>
              <a:t>en</a:t>
            </a:r>
            <a:r>
              <a:rPr sz="1000" b="1" spc="-15" dirty="0">
                <a:solidFill>
                  <a:srgbClr val="E36C09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E36C09"/>
                </a:solidFill>
                <a:latin typeface="Arial"/>
                <a:cs typeface="Arial"/>
              </a:rPr>
              <a:t>las</a:t>
            </a:r>
            <a:r>
              <a:rPr sz="1000" b="1" spc="-25" dirty="0">
                <a:solidFill>
                  <a:srgbClr val="E36C09"/>
                </a:solidFill>
                <a:latin typeface="Arial"/>
                <a:cs typeface="Arial"/>
              </a:rPr>
              <a:t> </a:t>
            </a:r>
            <a:r>
              <a:rPr sz="1000" b="1" spc="-10" dirty="0">
                <a:solidFill>
                  <a:srgbClr val="E36C09"/>
                </a:solidFill>
                <a:latin typeface="Arial"/>
                <a:cs typeface="Arial"/>
              </a:rPr>
              <a:t>Redes </a:t>
            </a:r>
            <a:r>
              <a:rPr sz="1000" b="1" dirty="0">
                <a:solidFill>
                  <a:srgbClr val="E36C09"/>
                </a:solidFill>
                <a:latin typeface="Arial"/>
                <a:cs typeface="Arial"/>
              </a:rPr>
              <a:t>LatinREV</a:t>
            </a:r>
            <a:r>
              <a:rPr sz="1000" b="1" spc="240" dirty="0">
                <a:solidFill>
                  <a:srgbClr val="E36C09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E36C09"/>
                </a:solidFill>
                <a:latin typeface="Arial"/>
                <a:cs typeface="Arial"/>
              </a:rPr>
              <a:t>Y</a:t>
            </a:r>
            <a:r>
              <a:rPr sz="1000" b="1" spc="245" dirty="0">
                <a:solidFill>
                  <a:srgbClr val="E36C09"/>
                </a:solidFill>
                <a:latin typeface="Arial"/>
                <a:cs typeface="Arial"/>
              </a:rPr>
              <a:t> </a:t>
            </a:r>
            <a:r>
              <a:rPr sz="1000" b="1" spc="-10" dirty="0">
                <a:solidFill>
                  <a:srgbClr val="E36C09"/>
                </a:solidFill>
                <a:latin typeface="Arial"/>
                <a:cs typeface="Arial"/>
              </a:rPr>
              <a:t>LATINDEX</a:t>
            </a:r>
            <a:endParaRPr sz="1000">
              <a:latin typeface="Arial"/>
              <a:cs typeface="Arial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74612" y="2162175"/>
            <a:ext cx="6720205" cy="6838950"/>
          </a:xfrm>
          <a:custGeom>
            <a:avLst/>
            <a:gdLst/>
            <a:ahLst/>
            <a:cxnLst/>
            <a:rect l="l" t="t" r="r" b="b"/>
            <a:pathLst>
              <a:path w="6720205" h="6838950">
                <a:moveTo>
                  <a:pt x="0" y="6838950"/>
                </a:moveTo>
                <a:lnTo>
                  <a:pt x="6719824" y="6838950"/>
                </a:lnTo>
                <a:lnTo>
                  <a:pt x="6719824" y="0"/>
                </a:lnTo>
                <a:lnTo>
                  <a:pt x="0" y="0"/>
                </a:lnTo>
                <a:lnTo>
                  <a:pt x="0" y="6838950"/>
                </a:lnTo>
                <a:close/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221691" y="3461765"/>
            <a:ext cx="402907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Times New Roman"/>
                <a:cs typeface="Times New Roman"/>
              </a:rPr>
              <a:t>Author</a:t>
            </a:r>
            <a:r>
              <a:rPr sz="1200" dirty="0">
                <a:latin typeface="Times New Roman"/>
                <a:cs typeface="Times New Roman"/>
              </a:rPr>
              <a:t>:</a:t>
            </a:r>
            <a:r>
              <a:rPr sz="1200" spc="-7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Tahydytt</a:t>
            </a:r>
            <a:r>
              <a:rPr sz="1200" dirty="0">
                <a:latin typeface="Times New Roman"/>
                <a:cs typeface="Times New Roman"/>
              </a:rPr>
              <a:t> Rimary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Salcedo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Duque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b="1" dirty="0">
                <a:latin typeface="Times New Roman"/>
                <a:cs typeface="Times New Roman"/>
              </a:rPr>
              <a:t>Email</a:t>
            </a:r>
            <a:r>
              <a:rPr sz="1200" dirty="0">
                <a:latin typeface="Times New Roman"/>
                <a:cs typeface="Times New Roman"/>
              </a:rPr>
              <a:t>: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  <a:hlinkClick r:id="rId7"/>
              </a:rPr>
              <a:t>tahydytt01@gmail.com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b="1" spc="-10" dirty="0">
                <a:latin typeface="Times New Roman"/>
                <a:cs typeface="Times New Roman"/>
              </a:rPr>
              <a:t>Research</a:t>
            </a:r>
            <a:r>
              <a:rPr sz="1200" b="1" spc="-3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Line:</a:t>
            </a:r>
            <a:r>
              <a:rPr sz="1200" b="1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Curriculum,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training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and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pedagogical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innovation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35965" y="4602226"/>
            <a:ext cx="6129655" cy="37217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218440" algn="ctr">
              <a:lnSpc>
                <a:spcPct val="100000"/>
              </a:lnSpc>
              <a:spcBef>
                <a:spcPts val="100"/>
              </a:spcBef>
            </a:pPr>
            <a:r>
              <a:rPr sz="1200" b="1" spc="-10" dirty="0">
                <a:latin typeface="Times New Roman"/>
                <a:cs typeface="Times New Roman"/>
              </a:rPr>
              <a:t>ABSTRAC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15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</a:pP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purpose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this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doctoral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work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is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generate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transdisciplinary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theoretical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model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linked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the </a:t>
            </a:r>
            <a:r>
              <a:rPr sz="1200" dirty="0">
                <a:latin typeface="Times New Roman"/>
                <a:cs typeface="Times New Roman"/>
              </a:rPr>
              <a:t>pedagogy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leisure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towards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resignification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free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time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as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challenge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quality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life.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It </a:t>
            </a:r>
            <a:r>
              <a:rPr sz="1200" dirty="0">
                <a:latin typeface="Times New Roman"/>
                <a:cs typeface="Times New Roman"/>
              </a:rPr>
              <a:t>was</a:t>
            </a:r>
            <a:r>
              <a:rPr sz="1200" spc="2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based</a:t>
            </a:r>
            <a:r>
              <a:rPr sz="1200" spc="2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on</a:t>
            </a:r>
            <a:r>
              <a:rPr sz="1200" spc="2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Munne's</a:t>
            </a:r>
            <a:r>
              <a:rPr sz="1200" spc="2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theory</a:t>
            </a:r>
            <a:r>
              <a:rPr sz="1200" spc="2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2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free</a:t>
            </a:r>
            <a:r>
              <a:rPr sz="1200" spc="229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time;</a:t>
            </a:r>
            <a:r>
              <a:rPr sz="1200" spc="229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also,</a:t>
            </a:r>
            <a:r>
              <a:rPr sz="1200" spc="2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it</a:t>
            </a:r>
            <a:r>
              <a:rPr sz="1200" spc="2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was</a:t>
            </a:r>
            <a:r>
              <a:rPr sz="1200" spc="2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framed</a:t>
            </a:r>
            <a:r>
              <a:rPr sz="1200" spc="2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</a:t>
            </a:r>
            <a:r>
              <a:rPr sz="1200" spc="229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229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interpretative</a:t>
            </a:r>
            <a:r>
              <a:rPr sz="1200" spc="229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paradigm </a:t>
            </a:r>
            <a:r>
              <a:rPr sz="1200" dirty="0">
                <a:latin typeface="Times New Roman"/>
                <a:cs typeface="Times New Roman"/>
              </a:rPr>
              <a:t>making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use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ethnographic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method,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scene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community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Cañafistola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Calabozo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State </a:t>
            </a:r>
            <a:r>
              <a:rPr sz="1200" dirty="0">
                <a:latin typeface="Times New Roman"/>
                <a:cs typeface="Times New Roman"/>
              </a:rPr>
              <a:t>Guárico;</a:t>
            </a:r>
            <a:r>
              <a:rPr sz="1200" spc="2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2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key</a:t>
            </a:r>
            <a:r>
              <a:rPr sz="1200" spc="1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informants</a:t>
            </a:r>
            <a:r>
              <a:rPr sz="1200" spc="229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were</a:t>
            </a:r>
            <a:r>
              <a:rPr sz="1200" spc="2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eleven</a:t>
            </a:r>
            <a:r>
              <a:rPr sz="1200" spc="229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(11)</a:t>
            </a:r>
            <a:r>
              <a:rPr sz="1200" spc="2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members</a:t>
            </a:r>
            <a:r>
              <a:rPr sz="1200" spc="2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2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2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community;</a:t>
            </a:r>
            <a:r>
              <a:rPr sz="1200" spc="2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As</a:t>
            </a:r>
            <a:r>
              <a:rPr sz="1200" spc="2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an</a:t>
            </a:r>
            <a:r>
              <a:rPr sz="1200" spc="2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information </a:t>
            </a:r>
            <a:r>
              <a:rPr sz="1200" dirty="0">
                <a:latin typeface="Times New Roman"/>
                <a:cs typeface="Times New Roman"/>
              </a:rPr>
              <a:t>gathering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technique,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in-</a:t>
            </a:r>
            <a:r>
              <a:rPr sz="1200" dirty="0">
                <a:latin typeface="Times New Roman"/>
                <a:cs typeface="Times New Roman"/>
              </a:rPr>
              <a:t>depth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interview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was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used,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through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interview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guide.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analyze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the </a:t>
            </a:r>
            <a:r>
              <a:rPr sz="1200" dirty="0">
                <a:latin typeface="Times New Roman"/>
                <a:cs typeface="Times New Roman"/>
              </a:rPr>
              <a:t>information,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Atlas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program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was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used.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7.0,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resulting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lack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training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leisure,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within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communities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there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are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no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activities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for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good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use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free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time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despite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fact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that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there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is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-50" dirty="0">
                <a:latin typeface="Times New Roman"/>
                <a:cs typeface="Times New Roman"/>
              </a:rPr>
              <a:t>a </a:t>
            </a:r>
            <a:r>
              <a:rPr sz="1200" dirty="0">
                <a:latin typeface="Times New Roman"/>
                <a:cs typeface="Times New Roman"/>
              </a:rPr>
              <a:t>lot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 talent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within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it, social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co-</a:t>
            </a:r>
            <a:r>
              <a:rPr sz="1200" dirty="0">
                <a:latin typeface="Times New Roman"/>
                <a:cs typeface="Times New Roman"/>
              </a:rPr>
              <a:t>responsibility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needed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 the preparation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 projects;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Recreation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is </a:t>
            </a:r>
            <a:r>
              <a:rPr sz="1200" dirty="0">
                <a:latin typeface="Times New Roman"/>
                <a:cs typeface="Times New Roman"/>
              </a:rPr>
              <a:t>an</a:t>
            </a:r>
            <a:r>
              <a:rPr sz="1200" spc="229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important</a:t>
            </a:r>
            <a:r>
              <a:rPr sz="1200" spc="2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factor</a:t>
            </a:r>
            <a:r>
              <a:rPr sz="1200" spc="2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for</a:t>
            </a:r>
            <a:r>
              <a:rPr sz="1200" spc="2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2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resignification</a:t>
            </a:r>
            <a:r>
              <a:rPr sz="1200" spc="2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2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free</a:t>
            </a:r>
            <a:r>
              <a:rPr sz="1200" spc="229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time,</a:t>
            </a:r>
            <a:r>
              <a:rPr sz="1200" spc="2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which,</a:t>
            </a:r>
            <a:r>
              <a:rPr sz="1200" spc="2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together</a:t>
            </a:r>
            <a:r>
              <a:rPr sz="1200" spc="229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with</a:t>
            </a:r>
            <a:r>
              <a:rPr sz="1200" spc="229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229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pedagogy</a:t>
            </a:r>
            <a:r>
              <a:rPr sz="1200" spc="22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of </a:t>
            </a:r>
            <a:r>
              <a:rPr sz="1200" dirty="0">
                <a:latin typeface="Times New Roman"/>
                <a:cs typeface="Times New Roman"/>
              </a:rPr>
              <a:t>leisure,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affects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quality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life.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previous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thing,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gave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way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construction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model </a:t>
            </a:r>
            <a:r>
              <a:rPr sz="1200" dirty="0">
                <a:latin typeface="Times New Roman"/>
                <a:cs typeface="Times New Roman"/>
              </a:rPr>
              <a:t>based</a:t>
            </a:r>
            <a:r>
              <a:rPr sz="1200" spc="1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on</a:t>
            </a:r>
            <a:r>
              <a:rPr sz="1200" spc="1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psychological</a:t>
            </a:r>
            <a:r>
              <a:rPr sz="1200" spc="1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theory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leisure,</a:t>
            </a:r>
            <a:r>
              <a:rPr sz="1200" spc="1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having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like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principles</a:t>
            </a:r>
            <a:r>
              <a:rPr sz="1200" spc="1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autotelia,</a:t>
            </a:r>
            <a:r>
              <a:rPr sz="1200" spc="16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liberation, </a:t>
            </a:r>
            <a:r>
              <a:rPr sz="1200" dirty="0">
                <a:latin typeface="Times New Roman"/>
                <a:cs typeface="Times New Roman"/>
              </a:rPr>
              <a:t>intrinsic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motivation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and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self-</a:t>
            </a:r>
            <a:r>
              <a:rPr sz="1200" dirty="0">
                <a:latin typeface="Times New Roman"/>
                <a:cs typeface="Times New Roman"/>
              </a:rPr>
              <a:t>learning;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under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modality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humanistic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and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liberating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leisure, </a:t>
            </a:r>
            <a:r>
              <a:rPr sz="1200" dirty="0">
                <a:latin typeface="Times New Roman"/>
                <a:cs typeface="Times New Roman"/>
              </a:rPr>
              <a:t>where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disciplines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transcend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human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life,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taking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into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account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that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everyone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must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be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involved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the </a:t>
            </a:r>
            <a:r>
              <a:rPr sz="1200" dirty="0">
                <a:latin typeface="Times New Roman"/>
                <a:cs typeface="Times New Roman"/>
              </a:rPr>
              <a:t>creation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projects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improve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quality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life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inhabitants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community.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5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1200" b="1" dirty="0">
                <a:latin typeface="Times New Roman"/>
                <a:cs typeface="Times New Roman"/>
              </a:rPr>
              <a:t>Descriptors</a:t>
            </a:r>
            <a:r>
              <a:rPr sz="1200" dirty="0">
                <a:latin typeface="Times New Roman"/>
                <a:cs typeface="Times New Roman"/>
              </a:rPr>
              <a:t>: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Pedagogy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leisure,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free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time,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quality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life,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transdisciplinarity.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864819" y="2314702"/>
            <a:ext cx="5605780" cy="7194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105"/>
              </a:spcBef>
            </a:pPr>
            <a:r>
              <a:rPr sz="1050" spc="-25" dirty="0">
                <a:latin typeface="Arial MT"/>
                <a:cs typeface="Arial MT"/>
              </a:rPr>
              <a:t>73</a:t>
            </a:r>
            <a:endParaRPr sz="10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40"/>
              </a:spcBef>
            </a:pPr>
            <a:endParaRPr sz="10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100" b="1" spc="-10" dirty="0">
                <a:latin typeface="Times New Roman"/>
                <a:cs typeface="Times New Roman"/>
              </a:rPr>
              <a:t>Transdisciplinary</a:t>
            </a:r>
            <a:r>
              <a:rPr sz="1100" b="1" spc="-4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Times New Roman"/>
                <a:cs typeface="Times New Roman"/>
              </a:rPr>
              <a:t>Theoretical</a:t>
            </a:r>
            <a:r>
              <a:rPr sz="1100" b="1" spc="-3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Times New Roman"/>
                <a:cs typeface="Times New Roman"/>
              </a:rPr>
              <a:t>Model</a:t>
            </a:r>
            <a:r>
              <a:rPr sz="1100" b="1" spc="-2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Times New Roman"/>
                <a:cs typeface="Times New Roman"/>
              </a:rPr>
              <a:t>Linked</a:t>
            </a:r>
            <a:r>
              <a:rPr sz="1100" b="1" spc="1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Times New Roman"/>
                <a:cs typeface="Times New Roman"/>
              </a:rPr>
              <a:t>To</a:t>
            </a:r>
            <a:r>
              <a:rPr sz="1100" b="1" spc="1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Times New Roman"/>
                <a:cs typeface="Times New Roman"/>
              </a:rPr>
              <a:t>The</a:t>
            </a:r>
            <a:r>
              <a:rPr sz="1100" b="1" spc="1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Times New Roman"/>
                <a:cs typeface="Times New Roman"/>
              </a:rPr>
              <a:t>Pedagogy</a:t>
            </a:r>
            <a:r>
              <a:rPr sz="1100" b="1" spc="-1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Times New Roman"/>
                <a:cs typeface="Times New Roman"/>
              </a:rPr>
              <a:t>Of</a:t>
            </a:r>
            <a:r>
              <a:rPr sz="1100" b="1" spc="-1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Times New Roman"/>
                <a:cs typeface="Times New Roman"/>
              </a:rPr>
              <a:t>Leisure</a:t>
            </a:r>
            <a:r>
              <a:rPr sz="1100" b="1" spc="-2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Times New Roman"/>
                <a:cs typeface="Times New Roman"/>
              </a:rPr>
              <a:t>To</a:t>
            </a:r>
            <a:r>
              <a:rPr sz="1100" b="1" spc="20" dirty="0">
                <a:latin typeface="Times New Roman"/>
                <a:cs typeface="Times New Roman"/>
              </a:rPr>
              <a:t> </a:t>
            </a:r>
            <a:r>
              <a:rPr sz="1100" b="1" spc="-25" dirty="0">
                <a:latin typeface="Times New Roman"/>
                <a:cs typeface="Times New Roman"/>
              </a:rPr>
              <a:t>The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100" b="1" spc="-10" dirty="0">
                <a:latin typeface="Times New Roman"/>
                <a:cs typeface="Times New Roman"/>
              </a:rPr>
              <a:t>Resignification</a:t>
            </a:r>
            <a:r>
              <a:rPr sz="1100" b="1" spc="-5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Times New Roman"/>
                <a:cs typeface="Times New Roman"/>
              </a:rPr>
              <a:t>Of</a:t>
            </a:r>
            <a:r>
              <a:rPr sz="1100" b="1" spc="-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Times New Roman"/>
                <a:cs typeface="Times New Roman"/>
              </a:rPr>
              <a:t>Free</a:t>
            </a:r>
            <a:r>
              <a:rPr sz="1100" b="1" spc="-1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Times New Roman"/>
                <a:cs typeface="Times New Roman"/>
              </a:rPr>
              <a:t>Time</a:t>
            </a:r>
            <a:r>
              <a:rPr sz="1100" b="1" spc="-1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Times New Roman"/>
                <a:cs typeface="Times New Roman"/>
              </a:rPr>
              <a:t>As</a:t>
            </a:r>
            <a:r>
              <a:rPr sz="1100" b="1" spc="1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Times New Roman"/>
                <a:cs typeface="Times New Roman"/>
              </a:rPr>
              <a:t>A</a:t>
            </a:r>
            <a:r>
              <a:rPr sz="1100" b="1" spc="1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Times New Roman"/>
                <a:cs typeface="Times New Roman"/>
              </a:rPr>
              <a:t>Challenge</a:t>
            </a:r>
            <a:r>
              <a:rPr sz="1100" b="1" spc="-2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Times New Roman"/>
                <a:cs typeface="Times New Roman"/>
              </a:rPr>
              <a:t>In</a:t>
            </a:r>
            <a:r>
              <a:rPr sz="1100" b="1" spc="1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Times New Roman"/>
                <a:cs typeface="Times New Roman"/>
              </a:rPr>
              <a:t>The</a:t>
            </a:r>
            <a:r>
              <a:rPr sz="1100" b="1" spc="1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Times New Roman"/>
                <a:cs typeface="Times New Roman"/>
              </a:rPr>
              <a:t>Quality</a:t>
            </a:r>
            <a:r>
              <a:rPr sz="1100" b="1" spc="-4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Times New Roman"/>
                <a:cs typeface="Times New Roman"/>
              </a:rPr>
              <a:t>Of</a:t>
            </a:r>
            <a:r>
              <a:rPr sz="1100" b="1" spc="-10" dirty="0">
                <a:latin typeface="Times New Roman"/>
                <a:cs typeface="Times New Roman"/>
              </a:rPr>
              <a:t> </a:t>
            </a:r>
            <a:r>
              <a:rPr sz="1100" b="1" spc="-20" dirty="0">
                <a:latin typeface="Times New Roman"/>
                <a:cs typeface="Times New Roman"/>
              </a:rPr>
              <a:t>Life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</TotalTime>
  <Words>373</Words>
  <Application>Microsoft Office PowerPoint</Application>
  <PresentationFormat>Presentación en pantalla (4:3)</PresentationFormat>
  <Paragraphs>21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Arial Black</vt:lpstr>
      <vt:lpstr>Arial MT</vt:lpstr>
      <vt:lpstr>Calibri</vt:lpstr>
      <vt:lpstr>Times New Roman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maria</dc:creator>
  <cp:lastModifiedBy>G-FIVE</cp:lastModifiedBy>
  <cp:revision>16</cp:revision>
  <dcterms:created xsi:type="dcterms:W3CDTF">2025-04-06T11:16:30Z</dcterms:created>
  <dcterms:modified xsi:type="dcterms:W3CDTF">2025-04-07T14:38:50Z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2019-07-13T00:00:00Z</vt:filetime>
  </property>
  <property fmtid="{D5CDD505-2E9C-101B-9397-08002B2CF9AE}" pid="3" name="Creator">
    <vt:lpwstr>Microsoft® Office PowerPoint® 2007</vt:lpwstr>
  </property>
  <property fmtid="{D5CDD505-2E9C-101B-9397-08002B2CF9AE}" pid="4" name="LastSaved">
    <vt:filetime>2025-04-06T00:00:00Z</vt:filetime>
  </property>
  <property fmtid="{D5CDD505-2E9C-101B-9397-08002B2CF9AE}" pid="5" name="Producer">
    <vt:lpwstr>Microsoft® Office PowerPoint® 2007</vt:lpwstr>
  </property>
</Properties>
</file>